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11"/>
    <a:srgbClr val="FFFB65"/>
    <a:srgbClr val="E3DE00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9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1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6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2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6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7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1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8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0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8438-55E5-49BF-ADCD-5A93C811D058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ABB8-F2DB-46C8-86D5-3B9AAD969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3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8.wdp"/><Relationship Id="rId18" Type="http://schemas.microsoft.com/office/2007/relationships/hdphoto" Target="../media/hdphoto10.wdp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image" Target="../media/image14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32.png"/><Relationship Id="rId19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microsoft.com/office/2007/relationships/hdphoto" Target="../media/hdphoto6.wdp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31633" y="5616643"/>
            <a:ext cx="6155062" cy="1437300"/>
          </a:xfrm>
          <a:custGeom>
            <a:avLst/>
            <a:gdLst>
              <a:gd name="connsiteX0" fmla="*/ 6155062 w 6155062"/>
              <a:gd name="connsiteY0" fmla="*/ 131014 h 1437300"/>
              <a:gd name="connsiteX1" fmla="*/ 5922833 w 6155062"/>
              <a:gd name="connsiteY1" fmla="*/ 145528 h 1437300"/>
              <a:gd name="connsiteX2" fmla="*/ 5719633 w 6155062"/>
              <a:gd name="connsiteY2" fmla="*/ 116500 h 1437300"/>
              <a:gd name="connsiteX3" fmla="*/ 5676090 w 6155062"/>
              <a:gd name="connsiteY3" fmla="*/ 101986 h 1437300"/>
              <a:gd name="connsiteX4" fmla="*/ 5414833 w 6155062"/>
              <a:gd name="connsiteY4" fmla="*/ 72957 h 1437300"/>
              <a:gd name="connsiteX5" fmla="*/ 5313233 w 6155062"/>
              <a:gd name="connsiteY5" fmla="*/ 43928 h 1437300"/>
              <a:gd name="connsiteX6" fmla="*/ 4979404 w 6155062"/>
              <a:gd name="connsiteY6" fmla="*/ 14900 h 1437300"/>
              <a:gd name="connsiteX7" fmla="*/ 4906833 w 6155062"/>
              <a:gd name="connsiteY7" fmla="*/ 386 h 1437300"/>
              <a:gd name="connsiteX8" fmla="*/ 4805233 w 6155062"/>
              <a:gd name="connsiteY8" fmla="*/ 58443 h 1437300"/>
              <a:gd name="connsiteX9" fmla="*/ 4732662 w 6155062"/>
              <a:gd name="connsiteY9" fmla="*/ 145528 h 1437300"/>
              <a:gd name="connsiteX10" fmla="*/ 4631062 w 6155062"/>
              <a:gd name="connsiteY10" fmla="*/ 174557 h 1437300"/>
              <a:gd name="connsiteX11" fmla="*/ 4427862 w 6155062"/>
              <a:gd name="connsiteY11" fmla="*/ 232614 h 1437300"/>
              <a:gd name="connsiteX12" fmla="*/ 4268204 w 6155062"/>
              <a:gd name="connsiteY12" fmla="*/ 247128 h 1437300"/>
              <a:gd name="connsiteX13" fmla="*/ 4166604 w 6155062"/>
              <a:gd name="connsiteY13" fmla="*/ 290671 h 1437300"/>
              <a:gd name="connsiteX14" fmla="*/ 4137576 w 6155062"/>
              <a:gd name="connsiteY14" fmla="*/ 334214 h 1437300"/>
              <a:gd name="connsiteX15" fmla="*/ 4079519 w 6155062"/>
              <a:gd name="connsiteY15" fmla="*/ 363243 h 1437300"/>
              <a:gd name="connsiteX16" fmla="*/ 3963404 w 6155062"/>
              <a:gd name="connsiteY16" fmla="*/ 392271 h 1437300"/>
              <a:gd name="connsiteX17" fmla="*/ 3876319 w 6155062"/>
              <a:gd name="connsiteY17" fmla="*/ 406786 h 1437300"/>
              <a:gd name="connsiteX18" fmla="*/ 3832776 w 6155062"/>
              <a:gd name="connsiteY18" fmla="*/ 435814 h 1437300"/>
              <a:gd name="connsiteX19" fmla="*/ 3731176 w 6155062"/>
              <a:gd name="connsiteY19" fmla="*/ 464843 h 1437300"/>
              <a:gd name="connsiteX20" fmla="*/ 3600547 w 6155062"/>
              <a:gd name="connsiteY20" fmla="*/ 493871 h 1437300"/>
              <a:gd name="connsiteX21" fmla="*/ 3527976 w 6155062"/>
              <a:gd name="connsiteY21" fmla="*/ 522900 h 1437300"/>
              <a:gd name="connsiteX22" fmla="*/ 3440890 w 6155062"/>
              <a:gd name="connsiteY22" fmla="*/ 551928 h 1437300"/>
              <a:gd name="connsiteX23" fmla="*/ 3092547 w 6155062"/>
              <a:gd name="connsiteY23" fmla="*/ 537414 h 1437300"/>
              <a:gd name="connsiteX24" fmla="*/ 3034490 w 6155062"/>
              <a:gd name="connsiteY24" fmla="*/ 522900 h 1437300"/>
              <a:gd name="connsiteX25" fmla="*/ 2642604 w 6155062"/>
              <a:gd name="connsiteY25" fmla="*/ 537414 h 1437300"/>
              <a:gd name="connsiteX26" fmla="*/ 2468433 w 6155062"/>
              <a:gd name="connsiteY26" fmla="*/ 580957 h 1437300"/>
              <a:gd name="connsiteX27" fmla="*/ 2352319 w 6155062"/>
              <a:gd name="connsiteY27" fmla="*/ 609986 h 1437300"/>
              <a:gd name="connsiteX28" fmla="*/ 2308776 w 6155062"/>
              <a:gd name="connsiteY28" fmla="*/ 639014 h 1437300"/>
              <a:gd name="connsiteX29" fmla="*/ 2134604 w 6155062"/>
              <a:gd name="connsiteY29" fmla="*/ 682557 h 1437300"/>
              <a:gd name="connsiteX30" fmla="*/ 1931404 w 6155062"/>
              <a:gd name="connsiteY30" fmla="*/ 697071 h 1437300"/>
              <a:gd name="connsiteX31" fmla="*/ 1786262 w 6155062"/>
              <a:gd name="connsiteY31" fmla="*/ 740614 h 1437300"/>
              <a:gd name="connsiteX32" fmla="*/ 1133119 w 6155062"/>
              <a:gd name="connsiteY32" fmla="*/ 755128 h 1437300"/>
              <a:gd name="connsiteX33" fmla="*/ 1002490 w 6155062"/>
              <a:gd name="connsiteY33" fmla="*/ 769643 h 1437300"/>
              <a:gd name="connsiteX34" fmla="*/ 929919 w 6155062"/>
              <a:gd name="connsiteY34" fmla="*/ 784157 h 1437300"/>
              <a:gd name="connsiteX35" fmla="*/ 886376 w 6155062"/>
              <a:gd name="connsiteY35" fmla="*/ 827700 h 1437300"/>
              <a:gd name="connsiteX36" fmla="*/ 842833 w 6155062"/>
              <a:gd name="connsiteY36" fmla="*/ 842214 h 1437300"/>
              <a:gd name="connsiteX37" fmla="*/ 799290 w 6155062"/>
              <a:gd name="connsiteY37" fmla="*/ 885757 h 1437300"/>
              <a:gd name="connsiteX38" fmla="*/ 741233 w 6155062"/>
              <a:gd name="connsiteY38" fmla="*/ 900271 h 1437300"/>
              <a:gd name="connsiteX39" fmla="*/ 494490 w 6155062"/>
              <a:gd name="connsiteY39" fmla="*/ 929300 h 1437300"/>
              <a:gd name="connsiteX40" fmla="*/ 218719 w 6155062"/>
              <a:gd name="connsiteY40" fmla="*/ 914786 h 1437300"/>
              <a:gd name="connsiteX41" fmla="*/ 59062 w 6155062"/>
              <a:gd name="connsiteY41" fmla="*/ 929300 h 1437300"/>
              <a:gd name="connsiteX42" fmla="*/ 334833 w 6155062"/>
              <a:gd name="connsiteY42" fmla="*/ 1364728 h 1437300"/>
              <a:gd name="connsiteX43" fmla="*/ 523519 w 6155062"/>
              <a:gd name="connsiteY43" fmla="*/ 1393757 h 1437300"/>
              <a:gd name="connsiteX44" fmla="*/ 1699176 w 6155062"/>
              <a:gd name="connsiteY44" fmla="*/ 1408271 h 1437300"/>
              <a:gd name="connsiteX45" fmla="*/ 1800776 w 6155062"/>
              <a:gd name="connsiteY45" fmla="*/ 1437300 h 1437300"/>
              <a:gd name="connsiteX46" fmla="*/ 3194147 w 6155062"/>
              <a:gd name="connsiteY46" fmla="*/ 1408271 h 1437300"/>
              <a:gd name="connsiteX47" fmla="*/ 3237690 w 6155062"/>
              <a:gd name="connsiteY47" fmla="*/ 1393757 h 1437300"/>
              <a:gd name="connsiteX48" fmla="*/ 3803747 w 6155062"/>
              <a:gd name="connsiteY48" fmla="*/ 1364728 h 1437300"/>
              <a:gd name="connsiteX49" fmla="*/ 3919862 w 6155062"/>
              <a:gd name="connsiteY49" fmla="*/ 1321186 h 1437300"/>
              <a:gd name="connsiteX50" fmla="*/ 4006947 w 6155062"/>
              <a:gd name="connsiteY50" fmla="*/ 1277643 h 1437300"/>
              <a:gd name="connsiteX51" fmla="*/ 4050490 w 6155062"/>
              <a:gd name="connsiteY51" fmla="*/ 1248614 h 1437300"/>
              <a:gd name="connsiteX52" fmla="*/ 4152090 w 6155062"/>
              <a:gd name="connsiteY52" fmla="*/ 1176043 h 1437300"/>
              <a:gd name="connsiteX53" fmla="*/ 4282719 w 6155062"/>
              <a:gd name="connsiteY53" fmla="*/ 1117986 h 1437300"/>
              <a:gd name="connsiteX54" fmla="*/ 4326262 w 6155062"/>
              <a:gd name="connsiteY54" fmla="*/ 1103471 h 1437300"/>
              <a:gd name="connsiteX55" fmla="*/ 4442376 w 6155062"/>
              <a:gd name="connsiteY55" fmla="*/ 1088957 h 1437300"/>
              <a:gd name="connsiteX56" fmla="*/ 4500433 w 6155062"/>
              <a:gd name="connsiteY56" fmla="*/ 1045414 h 1437300"/>
              <a:gd name="connsiteX57" fmla="*/ 4602033 w 6155062"/>
              <a:gd name="connsiteY57" fmla="*/ 1030900 h 1437300"/>
              <a:gd name="connsiteX58" fmla="*/ 4645576 w 6155062"/>
              <a:gd name="connsiteY58" fmla="*/ 1016386 h 1437300"/>
              <a:gd name="connsiteX59" fmla="*/ 5095519 w 6155062"/>
              <a:gd name="connsiteY59" fmla="*/ 1016386 h 1437300"/>
              <a:gd name="connsiteX60" fmla="*/ 5153576 w 6155062"/>
              <a:gd name="connsiteY60" fmla="*/ 1001871 h 1437300"/>
              <a:gd name="connsiteX61" fmla="*/ 5226147 w 6155062"/>
              <a:gd name="connsiteY61" fmla="*/ 987357 h 1437300"/>
              <a:gd name="connsiteX62" fmla="*/ 5269690 w 6155062"/>
              <a:gd name="connsiteY62" fmla="*/ 943814 h 1437300"/>
              <a:gd name="connsiteX63" fmla="*/ 5327747 w 6155062"/>
              <a:gd name="connsiteY63" fmla="*/ 929300 h 1437300"/>
              <a:gd name="connsiteX64" fmla="*/ 5371290 w 6155062"/>
              <a:gd name="connsiteY64" fmla="*/ 914786 h 1437300"/>
              <a:gd name="connsiteX65" fmla="*/ 5472890 w 6155062"/>
              <a:gd name="connsiteY65" fmla="*/ 827700 h 1437300"/>
              <a:gd name="connsiteX66" fmla="*/ 5516433 w 6155062"/>
              <a:gd name="connsiteY66" fmla="*/ 769643 h 1437300"/>
              <a:gd name="connsiteX67" fmla="*/ 5559976 w 6155062"/>
              <a:gd name="connsiteY67" fmla="*/ 755128 h 1437300"/>
              <a:gd name="connsiteX68" fmla="*/ 5647062 w 6155062"/>
              <a:gd name="connsiteY68" fmla="*/ 697071 h 1437300"/>
              <a:gd name="connsiteX69" fmla="*/ 5908319 w 6155062"/>
              <a:gd name="connsiteY69" fmla="*/ 668043 h 1437300"/>
              <a:gd name="connsiteX70" fmla="*/ 5922833 w 6155062"/>
              <a:gd name="connsiteY70" fmla="*/ 624500 h 1437300"/>
              <a:gd name="connsiteX71" fmla="*/ 6009919 w 6155062"/>
              <a:gd name="connsiteY71" fmla="*/ 522900 h 1437300"/>
              <a:gd name="connsiteX72" fmla="*/ 6024433 w 6155062"/>
              <a:gd name="connsiteY72" fmla="*/ 479357 h 1437300"/>
              <a:gd name="connsiteX73" fmla="*/ 6082490 w 6155062"/>
              <a:gd name="connsiteY73" fmla="*/ 392271 h 1437300"/>
              <a:gd name="connsiteX74" fmla="*/ 6126033 w 6155062"/>
              <a:gd name="connsiteY74" fmla="*/ 174557 h 1437300"/>
              <a:gd name="connsiteX75" fmla="*/ 6155062 w 6155062"/>
              <a:gd name="connsiteY75" fmla="*/ 131014 h 14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155062" h="1437300">
                <a:moveTo>
                  <a:pt x="6155062" y="131014"/>
                </a:moveTo>
                <a:cubicBezTo>
                  <a:pt x="6077652" y="135852"/>
                  <a:pt x="6000351" y="148112"/>
                  <a:pt x="5922833" y="145528"/>
                </a:cubicBezTo>
                <a:cubicBezTo>
                  <a:pt x="5854450" y="143249"/>
                  <a:pt x="5787013" y="128390"/>
                  <a:pt x="5719633" y="116500"/>
                </a:cubicBezTo>
                <a:cubicBezTo>
                  <a:pt x="5704566" y="113841"/>
                  <a:pt x="5691236" y="104150"/>
                  <a:pt x="5676090" y="101986"/>
                </a:cubicBezTo>
                <a:cubicBezTo>
                  <a:pt x="5589349" y="89594"/>
                  <a:pt x="5414833" y="72957"/>
                  <a:pt x="5414833" y="72957"/>
                </a:cubicBezTo>
                <a:cubicBezTo>
                  <a:pt x="5387315" y="63784"/>
                  <a:pt x="5340565" y="46965"/>
                  <a:pt x="5313233" y="43928"/>
                </a:cubicBezTo>
                <a:cubicBezTo>
                  <a:pt x="5202220" y="31593"/>
                  <a:pt x="5090680" y="24576"/>
                  <a:pt x="4979404" y="14900"/>
                </a:cubicBezTo>
                <a:cubicBezTo>
                  <a:pt x="4955214" y="10062"/>
                  <a:pt x="4931352" y="-2338"/>
                  <a:pt x="4906833" y="386"/>
                </a:cubicBezTo>
                <a:cubicBezTo>
                  <a:pt x="4884733" y="2841"/>
                  <a:pt x="4825209" y="45125"/>
                  <a:pt x="4805233" y="58443"/>
                </a:cubicBezTo>
                <a:cubicBezTo>
                  <a:pt x="4783813" y="90572"/>
                  <a:pt x="4766188" y="123177"/>
                  <a:pt x="4732662" y="145528"/>
                </a:cubicBezTo>
                <a:cubicBezTo>
                  <a:pt x="4719356" y="154399"/>
                  <a:pt x="4639865" y="171916"/>
                  <a:pt x="4631062" y="174557"/>
                </a:cubicBezTo>
                <a:cubicBezTo>
                  <a:pt x="4549296" y="199087"/>
                  <a:pt x="4517377" y="218480"/>
                  <a:pt x="4427862" y="232614"/>
                </a:cubicBezTo>
                <a:cubicBezTo>
                  <a:pt x="4375077" y="240948"/>
                  <a:pt x="4321423" y="242290"/>
                  <a:pt x="4268204" y="247128"/>
                </a:cubicBezTo>
                <a:cubicBezTo>
                  <a:pt x="4223792" y="258232"/>
                  <a:pt x="4200014" y="257261"/>
                  <a:pt x="4166604" y="290671"/>
                </a:cubicBezTo>
                <a:cubicBezTo>
                  <a:pt x="4154269" y="303006"/>
                  <a:pt x="4150977" y="323047"/>
                  <a:pt x="4137576" y="334214"/>
                </a:cubicBezTo>
                <a:cubicBezTo>
                  <a:pt x="4120954" y="348066"/>
                  <a:pt x="4099406" y="354720"/>
                  <a:pt x="4079519" y="363243"/>
                </a:cubicBezTo>
                <a:cubicBezTo>
                  <a:pt x="4042414" y="379145"/>
                  <a:pt x="4002860" y="385097"/>
                  <a:pt x="3963404" y="392271"/>
                </a:cubicBezTo>
                <a:cubicBezTo>
                  <a:pt x="3934450" y="397535"/>
                  <a:pt x="3905347" y="401948"/>
                  <a:pt x="3876319" y="406786"/>
                </a:cubicBezTo>
                <a:cubicBezTo>
                  <a:pt x="3861805" y="416462"/>
                  <a:pt x="3848378" y="428013"/>
                  <a:pt x="3832776" y="435814"/>
                </a:cubicBezTo>
                <a:cubicBezTo>
                  <a:pt x="3809580" y="447412"/>
                  <a:pt x="3752872" y="458644"/>
                  <a:pt x="3731176" y="464843"/>
                </a:cubicBezTo>
                <a:cubicBezTo>
                  <a:pt x="3631138" y="493426"/>
                  <a:pt x="3757691" y="467681"/>
                  <a:pt x="3600547" y="493871"/>
                </a:cubicBezTo>
                <a:cubicBezTo>
                  <a:pt x="3576357" y="503547"/>
                  <a:pt x="3552461" y="513996"/>
                  <a:pt x="3527976" y="522900"/>
                </a:cubicBezTo>
                <a:cubicBezTo>
                  <a:pt x="3499219" y="533357"/>
                  <a:pt x="3440890" y="551928"/>
                  <a:pt x="3440890" y="551928"/>
                </a:cubicBezTo>
                <a:cubicBezTo>
                  <a:pt x="3324776" y="547090"/>
                  <a:pt x="3208467" y="545694"/>
                  <a:pt x="3092547" y="537414"/>
                </a:cubicBezTo>
                <a:cubicBezTo>
                  <a:pt x="3072650" y="535993"/>
                  <a:pt x="3054438" y="522900"/>
                  <a:pt x="3034490" y="522900"/>
                </a:cubicBezTo>
                <a:cubicBezTo>
                  <a:pt x="2903772" y="522900"/>
                  <a:pt x="2773233" y="532576"/>
                  <a:pt x="2642604" y="537414"/>
                </a:cubicBezTo>
                <a:cubicBezTo>
                  <a:pt x="2510549" y="590237"/>
                  <a:pt x="2632224" y="548199"/>
                  <a:pt x="2468433" y="580957"/>
                </a:cubicBezTo>
                <a:cubicBezTo>
                  <a:pt x="2429312" y="588781"/>
                  <a:pt x="2352319" y="609986"/>
                  <a:pt x="2352319" y="609986"/>
                </a:cubicBezTo>
                <a:cubicBezTo>
                  <a:pt x="2337805" y="619662"/>
                  <a:pt x="2324716" y="631929"/>
                  <a:pt x="2308776" y="639014"/>
                </a:cubicBezTo>
                <a:cubicBezTo>
                  <a:pt x="2254466" y="663152"/>
                  <a:pt x="2193498" y="676668"/>
                  <a:pt x="2134604" y="682557"/>
                </a:cubicBezTo>
                <a:cubicBezTo>
                  <a:pt x="2067035" y="689314"/>
                  <a:pt x="1999137" y="692233"/>
                  <a:pt x="1931404" y="697071"/>
                </a:cubicBezTo>
                <a:cubicBezTo>
                  <a:pt x="1869469" y="738362"/>
                  <a:pt x="1885378" y="736802"/>
                  <a:pt x="1786262" y="740614"/>
                </a:cubicBezTo>
                <a:cubicBezTo>
                  <a:pt x="1568655" y="748983"/>
                  <a:pt x="1350833" y="750290"/>
                  <a:pt x="1133119" y="755128"/>
                </a:cubicBezTo>
                <a:cubicBezTo>
                  <a:pt x="1089576" y="759966"/>
                  <a:pt x="1045861" y="763447"/>
                  <a:pt x="1002490" y="769643"/>
                </a:cubicBezTo>
                <a:cubicBezTo>
                  <a:pt x="978069" y="773132"/>
                  <a:pt x="951984" y="773125"/>
                  <a:pt x="929919" y="784157"/>
                </a:cubicBezTo>
                <a:cubicBezTo>
                  <a:pt x="911560" y="793337"/>
                  <a:pt x="903455" y="816314"/>
                  <a:pt x="886376" y="827700"/>
                </a:cubicBezTo>
                <a:cubicBezTo>
                  <a:pt x="873646" y="836187"/>
                  <a:pt x="857347" y="837376"/>
                  <a:pt x="842833" y="842214"/>
                </a:cubicBezTo>
                <a:cubicBezTo>
                  <a:pt x="828319" y="856728"/>
                  <a:pt x="817112" y="875573"/>
                  <a:pt x="799290" y="885757"/>
                </a:cubicBezTo>
                <a:cubicBezTo>
                  <a:pt x="781970" y="895654"/>
                  <a:pt x="760980" y="897450"/>
                  <a:pt x="741233" y="900271"/>
                </a:cubicBezTo>
                <a:cubicBezTo>
                  <a:pt x="659250" y="911983"/>
                  <a:pt x="576738" y="919624"/>
                  <a:pt x="494490" y="929300"/>
                </a:cubicBezTo>
                <a:cubicBezTo>
                  <a:pt x="402566" y="924462"/>
                  <a:pt x="310770" y="914786"/>
                  <a:pt x="218719" y="914786"/>
                </a:cubicBezTo>
                <a:cubicBezTo>
                  <a:pt x="165281" y="914786"/>
                  <a:pt x="74417" y="878115"/>
                  <a:pt x="59062" y="929300"/>
                </a:cubicBezTo>
                <a:cubicBezTo>
                  <a:pt x="-88652" y="1421679"/>
                  <a:pt x="54556" y="1348241"/>
                  <a:pt x="334833" y="1364728"/>
                </a:cubicBezTo>
                <a:cubicBezTo>
                  <a:pt x="408661" y="1383186"/>
                  <a:pt x="431773" y="1391718"/>
                  <a:pt x="523519" y="1393757"/>
                </a:cubicBezTo>
                <a:lnTo>
                  <a:pt x="1699176" y="1408271"/>
                </a:lnTo>
                <a:cubicBezTo>
                  <a:pt x="1733043" y="1417947"/>
                  <a:pt x="1765556" y="1436913"/>
                  <a:pt x="1800776" y="1437300"/>
                </a:cubicBezTo>
                <a:lnTo>
                  <a:pt x="3194147" y="1408271"/>
                </a:lnTo>
                <a:cubicBezTo>
                  <a:pt x="3208661" y="1403433"/>
                  <a:pt x="3222979" y="1397960"/>
                  <a:pt x="3237690" y="1393757"/>
                </a:cubicBezTo>
                <a:cubicBezTo>
                  <a:pt x="3429203" y="1339040"/>
                  <a:pt x="3538123" y="1372318"/>
                  <a:pt x="3803747" y="1364728"/>
                </a:cubicBezTo>
                <a:cubicBezTo>
                  <a:pt x="3841431" y="1352167"/>
                  <a:pt x="3885154" y="1338540"/>
                  <a:pt x="3919862" y="1321186"/>
                </a:cubicBezTo>
                <a:cubicBezTo>
                  <a:pt x="4032411" y="1264912"/>
                  <a:pt x="3897497" y="1314126"/>
                  <a:pt x="4006947" y="1277643"/>
                </a:cubicBezTo>
                <a:cubicBezTo>
                  <a:pt x="4021461" y="1267967"/>
                  <a:pt x="4036295" y="1258753"/>
                  <a:pt x="4050490" y="1248614"/>
                </a:cubicBezTo>
                <a:cubicBezTo>
                  <a:pt x="4081651" y="1226356"/>
                  <a:pt x="4117877" y="1195593"/>
                  <a:pt x="4152090" y="1176043"/>
                </a:cubicBezTo>
                <a:cubicBezTo>
                  <a:pt x="4194079" y="1152049"/>
                  <a:pt x="4237467" y="1134955"/>
                  <a:pt x="4282719" y="1117986"/>
                </a:cubicBezTo>
                <a:cubicBezTo>
                  <a:pt x="4297044" y="1112614"/>
                  <a:pt x="4311209" y="1106208"/>
                  <a:pt x="4326262" y="1103471"/>
                </a:cubicBezTo>
                <a:cubicBezTo>
                  <a:pt x="4364639" y="1096493"/>
                  <a:pt x="4403671" y="1093795"/>
                  <a:pt x="4442376" y="1088957"/>
                </a:cubicBezTo>
                <a:cubicBezTo>
                  <a:pt x="4461728" y="1074443"/>
                  <a:pt x="4477699" y="1053681"/>
                  <a:pt x="4500433" y="1045414"/>
                </a:cubicBezTo>
                <a:cubicBezTo>
                  <a:pt x="4532584" y="1033723"/>
                  <a:pt x="4568487" y="1037609"/>
                  <a:pt x="4602033" y="1030900"/>
                </a:cubicBezTo>
                <a:cubicBezTo>
                  <a:pt x="4617035" y="1027900"/>
                  <a:pt x="4631062" y="1021224"/>
                  <a:pt x="4645576" y="1016386"/>
                </a:cubicBezTo>
                <a:cubicBezTo>
                  <a:pt x="4874312" y="1032724"/>
                  <a:pt x="4849713" y="1039796"/>
                  <a:pt x="5095519" y="1016386"/>
                </a:cubicBezTo>
                <a:cubicBezTo>
                  <a:pt x="5115377" y="1014495"/>
                  <a:pt x="5134103" y="1006198"/>
                  <a:pt x="5153576" y="1001871"/>
                </a:cubicBezTo>
                <a:cubicBezTo>
                  <a:pt x="5177658" y="996519"/>
                  <a:pt x="5201957" y="992195"/>
                  <a:pt x="5226147" y="987357"/>
                </a:cubicBezTo>
                <a:cubicBezTo>
                  <a:pt x="5240661" y="972843"/>
                  <a:pt x="5251868" y="953998"/>
                  <a:pt x="5269690" y="943814"/>
                </a:cubicBezTo>
                <a:cubicBezTo>
                  <a:pt x="5287010" y="933917"/>
                  <a:pt x="5308567" y="934780"/>
                  <a:pt x="5327747" y="929300"/>
                </a:cubicBezTo>
                <a:cubicBezTo>
                  <a:pt x="5342458" y="925097"/>
                  <a:pt x="5356776" y="919624"/>
                  <a:pt x="5371290" y="914786"/>
                </a:cubicBezTo>
                <a:cubicBezTo>
                  <a:pt x="5417178" y="880369"/>
                  <a:pt x="5436501" y="870154"/>
                  <a:pt x="5472890" y="827700"/>
                </a:cubicBezTo>
                <a:cubicBezTo>
                  <a:pt x="5488633" y="809333"/>
                  <a:pt x="5497849" y="785129"/>
                  <a:pt x="5516433" y="769643"/>
                </a:cubicBezTo>
                <a:cubicBezTo>
                  <a:pt x="5528186" y="759848"/>
                  <a:pt x="5546602" y="762558"/>
                  <a:pt x="5559976" y="755128"/>
                </a:cubicBezTo>
                <a:cubicBezTo>
                  <a:pt x="5590474" y="738185"/>
                  <a:pt x="5612387" y="700924"/>
                  <a:pt x="5647062" y="697071"/>
                </a:cubicBezTo>
                <a:lnTo>
                  <a:pt x="5908319" y="668043"/>
                </a:lnTo>
                <a:cubicBezTo>
                  <a:pt x="5913157" y="653529"/>
                  <a:pt x="5915242" y="637784"/>
                  <a:pt x="5922833" y="624500"/>
                </a:cubicBezTo>
                <a:cubicBezTo>
                  <a:pt x="5947658" y="581055"/>
                  <a:pt x="5975604" y="557215"/>
                  <a:pt x="6009919" y="522900"/>
                </a:cubicBezTo>
                <a:cubicBezTo>
                  <a:pt x="6014757" y="508386"/>
                  <a:pt x="6017003" y="492731"/>
                  <a:pt x="6024433" y="479357"/>
                </a:cubicBezTo>
                <a:cubicBezTo>
                  <a:pt x="6041376" y="448859"/>
                  <a:pt x="6082490" y="392271"/>
                  <a:pt x="6082490" y="392271"/>
                </a:cubicBezTo>
                <a:cubicBezTo>
                  <a:pt x="6086643" y="363198"/>
                  <a:pt x="6107369" y="193221"/>
                  <a:pt x="6126033" y="174557"/>
                </a:cubicBezTo>
                <a:lnTo>
                  <a:pt x="6155062" y="131014"/>
                </a:lnTo>
                <a:close/>
              </a:path>
            </a:pathLst>
          </a:custGeom>
          <a:solidFill>
            <a:srgbClr val="FFF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80267"/>
            <a:ext cx="21050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КОЛА\Презентация Откр урок Нач Классы\dsY2U552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9007"/>
            <a:ext cx="6105472" cy="53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22764"/>
            <a:ext cx="21050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ШКОЛА\РОЛИК_ПАЛЫ_ТРАВЫ\0_76b02_8224fe92_X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266">
            <a:off x="1465618" y="3881088"/>
            <a:ext cx="1413559" cy="19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30073" y="5373216"/>
            <a:ext cx="9174073" cy="1349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340768"/>
            <a:ext cx="91408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317912" y="476672"/>
            <a:ext cx="2998504" cy="13315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УЛИЦА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СЛОВАРНАЯ</a:t>
            </a:r>
            <a:endParaRPr lang="ru-RU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3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57833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1547664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3059832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4479061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5968892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7481060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8962892" y="1115073"/>
            <a:ext cx="734" cy="3398426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317278" y="1124744"/>
            <a:ext cx="719218" cy="0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3580" y="3729681"/>
            <a:ext cx="3227711" cy="32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6776" y1="38191" x2="26776" y2="38191"/>
                        <a14:foregroundMark x1="28962" y1="35176" x2="28962" y2="35176"/>
                        <a14:foregroundMark x1="31148" y1="34673" x2="31148" y2="34673"/>
                        <a14:foregroundMark x1="49727" y1="36181" x2="49727" y2="36181"/>
                        <a14:foregroundMark x1="53552" y1="35176" x2="53552" y2="3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7072"/>
            <a:ext cx="741829" cy="9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33526E-6 L 0.04149 0.02498 L 0.06927 -4.33526E-6 L 0.10312 0.02498 L 0.15139 -4.33526E-6 L 0.17916 0.03815 L 0.23454 -4.33526E-6 L 0.26198 0.03815 L 0.31736 -4.33526E-6 L 0.35243 0.02498 L 0.39392 -4.33526E-6 L 0.40746 0.03815 L 0.4559 -0.01063 L 0.49062 0.02498 L 0.53211 -0.01063 L 0.56753 0.02498 L 0.56753 -0.01063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68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30073" y="5373216"/>
            <a:ext cx="9174073" cy="1349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340768"/>
            <a:ext cx="91408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57833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1547664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3059832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4479061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5968892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D:\ШКОЛА\Презентация Откр урок Нач Классы\re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0" b="96800" l="19143" r="77429">
                        <a14:foregroundMark x1="43714" y1="78000" x2="44571" y2="79600"/>
                        <a14:foregroundMark x1="44571" y1="80000" x2="51714" y2="80000"/>
                        <a14:foregroundMark x1="52000" y1="80000" x2="53143" y2="78000"/>
                        <a14:foregroundMark x1="53143" y1="78000" x2="43143" y2="78000"/>
                        <a14:foregroundMark x1="51429" y1="80000" x2="52000" y2="79600"/>
                        <a14:foregroundMark x1="44286" y1="79200" x2="44857" y2="80000"/>
                        <a14:foregroundMark x1="43714" y1="54800" x2="43714" y2="73600"/>
                        <a14:foregroundMark x1="43714" y1="73600" x2="53429" y2="73600"/>
                        <a14:foregroundMark x1="53429" y1="73600" x2="53714" y2="54800"/>
                        <a14:foregroundMark x1="53429" y1="54800" x2="43714" y2="54800"/>
                        <a14:foregroundMark x1="44286" y1="57200" x2="52857" y2="56400"/>
                        <a14:foregroundMark x1="44000" y1="60400" x2="53143" y2="60800"/>
                        <a14:foregroundMark x1="45429" y1="79200" x2="51143" y2="7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2" r="18451"/>
          <a:stretch/>
        </p:blipFill>
        <p:spPr bwMode="auto">
          <a:xfrm>
            <a:off x="7481060" y="2278002"/>
            <a:ext cx="1677703" cy="194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8962892" y="1115073"/>
            <a:ext cx="734" cy="3398426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317278" y="1124744"/>
            <a:ext cx="719218" cy="0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6776" y1="38191" x2="26776" y2="38191"/>
                        <a14:foregroundMark x1="28962" y1="35176" x2="28962" y2="35176"/>
                        <a14:foregroundMark x1="31148" y1="34673" x2="31148" y2="34673"/>
                        <a14:foregroundMark x1="49727" y1="36181" x2="49727" y2="36181"/>
                        <a14:foregroundMark x1="53552" y1="35176" x2="53552" y2="3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7072"/>
            <a:ext cx="741829" cy="9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70434" y="3212977"/>
            <a:ext cx="1033214" cy="108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2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794745" y="3212977"/>
            <a:ext cx="1033214" cy="108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Овал 27"/>
          <p:cNvSpPr/>
          <p:nvPr/>
        </p:nvSpPr>
        <p:spPr>
          <a:xfrm>
            <a:off x="3322762" y="3212976"/>
            <a:ext cx="1033214" cy="108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1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62922" y="3212976"/>
            <a:ext cx="1033214" cy="108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3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228184" y="3212976"/>
            <a:ext cx="1033214" cy="108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3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740352" y="3212977"/>
            <a:ext cx="1033214" cy="1080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4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53" y="3729680"/>
            <a:ext cx="3227711" cy="32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317912" y="476672"/>
            <a:ext cx="2998504" cy="13315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УЛИЦА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СЛОВАРНАЯ</a:t>
            </a:r>
            <a:endParaRPr lang="ru-RU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52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0405E-6 L 0.04844 0.02497 L 0.08108 4.10405E-6 L 0.12066 0.02497 L 0.17726 4.10405E-6 L 0.20972 0.03815 L 0.27465 4.10405E-6 L 0.30677 0.03815 L 0.3717 4.10405E-6 L 0.41268 0.02497 L 0.46129 4.10405E-6 L 0.47726 0.03815 L 0.53386 -0.01064 L 0.57465 0.02497 L 0.62327 -0.01064 L 0.66476 0.02497 L 0.66476 -0.01064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30073" y="5896363"/>
            <a:ext cx="9174073" cy="9890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340768"/>
            <a:ext cx="91408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0908"/>
            <a:ext cx="225194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3" y="2600908"/>
            <a:ext cx="2587313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56592" y="2204864"/>
            <a:ext cx="33206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64904" y="1900239"/>
            <a:ext cx="4630316" cy="34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2204864"/>
            <a:ext cx="3320692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4572" y="1988840"/>
            <a:ext cx="4630316" cy="34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 flipV="1">
            <a:off x="7227912" y="1495327"/>
            <a:ext cx="0" cy="3013793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508104" y="101730"/>
            <a:ext cx="3520008" cy="16852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j-lt"/>
              </a:rPr>
              <a:t>ПАРК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j-lt"/>
              </a:rPr>
              <a:t>ЗДОРОВЬЯ</a:t>
            </a:r>
            <a:endParaRPr lang="ru-RU" sz="4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7" name="Picture 3" descr="D:\ШКОЛА\Презентация Откр урок Нач Классы\116418014_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3522"/>
            <a:ext cx="1757201" cy="26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ШКОЛА\Презентация Откр урок Нач Классы\116418315_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10076"/>
            <a:ext cx="1996053" cy="256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ШКОЛА\Презентация Откр урок Нач Классы\0_17d977_3f518c59_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68" y="2459405"/>
            <a:ext cx="1448548" cy="26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ШКОЛА\Презентация Откр урок Нач Классы\0_17d96d_966882c2_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6380" y="2306846"/>
            <a:ext cx="1907548" cy="23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3356992"/>
            <a:ext cx="3290564" cy="32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ШКОЛА\Презентация Откр урок Нач Классы\0_135377_9a0f50ec_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0512" y="4161470"/>
            <a:ext cx="1925511" cy="27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7 L 0.04184 0.02497 L 0.06979 -5.78035E-7 L 0.10347 0.02497 L 0.15208 -5.78035E-7 L 0.18003 0.03815 L 0.23559 -5.78035E-7 L 0.26336 0.03815 L 0.31892 -5.78035E-7 L 0.35434 0.02497 L 0.396 -5.78035E-7 L 0.40955 0.03815 L 0.45816 -0.01064 L 0.49323 0.02497 L 0.53489 -0.01064 L 0.57083 0.02497 L 0.57083 -0.01064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06358E-6 L -1.37309 -0.00092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6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30073" y="5896363"/>
            <a:ext cx="9174073" cy="9890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340768"/>
            <a:ext cx="91408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0908"/>
            <a:ext cx="225194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703" y="2600908"/>
            <a:ext cx="2587313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56592" y="2204864"/>
            <a:ext cx="33206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64904" y="1900239"/>
            <a:ext cx="4630316" cy="34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2204864"/>
            <a:ext cx="3320692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4572" y="1988840"/>
            <a:ext cx="4630316" cy="34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 flipV="1">
            <a:off x="7227912" y="1495327"/>
            <a:ext cx="0" cy="3013793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508104" y="101730"/>
            <a:ext cx="3520008" cy="16852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j-lt"/>
              </a:rPr>
              <a:t>ПАРК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j-lt"/>
              </a:rPr>
              <a:t>ЗДОРОВЬЯ</a:t>
            </a:r>
            <a:endParaRPr lang="ru-RU" sz="4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7" name="Picture 3" descr="D:\ШКОЛА\Презентация Откр урок Нач Классы\116418014_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3522"/>
            <a:ext cx="1757201" cy="26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ШКОЛА\Презентация Откр урок Нач Классы\116418315_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10076"/>
            <a:ext cx="1996053" cy="256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ШКОЛА\Презентация Откр урок Нач Классы\0_17d977_3f518c59_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68" y="2459405"/>
            <a:ext cx="1448548" cy="26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ШКОЛА\Презентация Откр урок Нач Классы\0_17d96d_966882c2_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6380" y="2306846"/>
            <a:ext cx="1907548" cy="23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34" y="3356992"/>
            <a:ext cx="3290564" cy="32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38728E-6 L 0.04618 0.02497 L 0.07709 1.38728E-6 L 0.11424 0.02497 L 0.16789 1.38728E-6 L 0.19879 0.03815 L 0.26007 1.38728E-6 L 0.2908 0.03815 L 0.35226 1.38728E-6 L 0.39132 0.02497 L 0.43733 1.38728E-6 L 0.45226 0.03815 L 0.50608 -0.01064 L 0.54479 0.02497 L 0.5908 -0.01064 L 0.63056 0.02497 L 0.63056 -0.01064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8" y="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30073" y="5373216"/>
            <a:ext cx="9174073" cy="1349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808820"/>
            <a:ext cx="9140889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ШКОЛА\Презентация Откр урок Нач Классы\2304_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6962972" cy="34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2547172" y="3728914"/>
            <a:ext cx="1907011" cy="1687277"/>
          </a:xfrm>
          <a:custGeom>
            <a:avLst/>
            <a:gdLst>
              <a:gd name="connsiteX0" fmla="*/ 1005497 w 1907011"/>
              <a:gd name="connsiteY0" fmla="*/ 33617 h 1687277"/>
              <a:gd name="connsiteX1" fmla="*/ 585772 w 1907011"/>
              <a:gd name="connsiteY1" fmla="*/ 393381 h 1687277"/>
              <a:gd name="connsiteX2" fmla="*/ 450861 w 1907011"/>
              <a:gd name="connsiteY2" fmla="*/ 873066 h 1687277"/>
              <a:gd name="connsiteX3" fmla="*/ 166048 w 1907011"/>
              <a:gd name="connsiteY3" fmla="*/ 1232830 h 1687277"/>
              <a:gd name="connsiteX4" fmla="*/ 136067 w 1907011"/>
              <a:gd name="connsiteY4" fmla="*/ 1517643 h 1687277"/>
              <a:gd name="connsiteX5" fmla="*/ 121077 w 1907011"/>
              <a:gd name="connsiteY5" fmla="*/ 1667545 h 1687277"/>
              <a:gd name="connsiteX6" fmla="*/ 1799976 w 1907011"/>
              <a:gd name="connsiteY6" fmla="*/ 1637565 h 1687277"/>
              <a:gd name="connsiteX7" fmla="*/ 1740015 w 1907011"/>
              <a:gd name="connsiteY7" fmla="*/ 1232830 h 1687277"/>
              <a:gd name="connsiteX8" fmla="*/ 1769995 w 1907011"/>
              <a:gd name="connsiteY8" fmla="*/ 708175 h 1687277"/>
              <a:gd name="connsiteX9" fmla="*/ 1515162 w 1907011"/>
              <a:gd name="connsiteY9" fmla="*/ 63597 h 1687277"/>
              <a:gd name="connsiteX10" fmla="*/ 1500172 w 1907011"/>
              <a:gd name="connsiteY10" fmla="*/ 18627 h 1687277"/>
              <a:gd name="connsiteX11" fmla="*/ 1095438 w 1907011"/>
              <a:gd name="connsiteY11" fmla="*/ 18627 h 1687277"/>
              <a:gd name="connsiteX12" fmla="*/ 1125418 w 1907011"/>
              <a:gd name="connsiteY12" fmla="*/ 18627 h 1687277"/>
              <a:gd name="connsiteX13" fmla="*/ 1080448 w 1907011"/>
              <a:gd name="connsiteY13" fmla="*/ 18627 h 1687277"/>
              <a:gd name="connsiteX14" fmla="*/ 1005497 w 1907011"/>
              <a:gd name="connsiteY14" fmla="*/ 33617 h 168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7011" h="1687277">
                <a:moveTo>
                  <a:pt x="1005497" y="33617"/>
                </a:moveTo>
                <a:cubicBezTo>
                  <a:pt x="841854" y="143545"/>
                  <a:pt x="678211" y="253473"/>
                  <a:pt x="585772" y="393381"/>
                </a:cubicBezTo>
                <a:cubicBezTo>
                  <a:pt x="493333" y="533289"/>
                  <a:pt x="520815" y="733158"/>
                  <a:pt x="450861" y="873066"/>
                </a:cubicBezTo>
                <a:cubicBezTo>
                  <a:pt x="380907" y="1012974"/>
                  <a:pt x="218514" y="1125400"/>
                  <a:pt x="166048" y="1232830"/>
                </a:cubicBezTo>
                <a:cubicBezTo>
                  <a:pt x="113582" y="1340260"/>
                  <a:pt x="143562" y="1445191"/>
                  <a:pt x="136067" y="1517643"/>
                </a:cubicBezTo>
                <a:cubicBezTo>
                  <a:pt x="128572" y="1590095"/>
                  <a:pt x="-156241" y="1647558"/>
                  <a:pt x="121077" y="1667545"/>
                </a:cubicBezTo>
                <a:cubicBezTo>
                  <a:pt x="398395" y="1687532"/>
                  <a:pt x="1530153" y="1710017"/>
                  <a:pt x="1799976" y="1637565"/>
                </a:cubicBezTo>
                <a:cubicBezTo>
                  <a:pt x="2069799" y="1565113"/>
                  <a:pt x="1745012" y="1387728"/>
                  <a:pt x="1740015" y="1232830"/>
                </a:cubicBezTo>
                <a:cubicBezTo>
                  <a:pt x="1735018" y="1077932"/>
                  <a:pt x="1807471" y="903047"/>
                  <a:pt x="1769995" y="708175"/>
                </a:cubicBezTo>
                <a:cubicBezTo>
                  <a:pt x="1732520" y="513303"/>
                  <a:pt x="1560132" y="178522"/>
                  <a:pt x="1515162" y="63597"/>
                </a:cubicBezTo>
                <a:cubicBezTo>
                  <a:pt x="1470192" y="-51328"/>
                  <a:pt x="1570126" y="26122"/>
                  <a:pt x="1500172" y="18627"/>
                </a:cubicBezTo>
                <a:cubicBezTo>
                  <a:pt x="1430218" y="11132"/>
                  <a:pt x="1095438" y="18627"/>
                  <a:pt x="1095438" y="18627"/>
                </a:cubicBezTo>
                <a:lnTo>
                  <a:pt x="1125418" y="18627"/>
                </a:lnTo>
                <a:lnTo>
                  <a:pt x="1080448" y="18627"/>
                </a:lnTo>
                <a:lnTo>
                  <a:pt x="1005497" y="3361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4" descr="D:\ШКОЛА\РОЛИК_ПАЛЫ_ТРАВЫ\0_76b02_8224fe92_XX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266">
            <a:off x="495100" y="3249916"/>
            <a:ext cx="787292" cy="10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ШКОЛА\РОЛИК_ПАЛЫ_ТРАВЫ\0_76b02_8224fe92_XX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734" flipH="1">
            <a:off x="7693890" y="4016081"/>
            <a:ext cx="955903" cy="128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7812360" y="1510230"/>
            <a:ext cx="0" cy="2437266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588224" y="840544"/>
            <a:ext cx="2520280" cy="9613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НАЦИОНАЛЬНАЯ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БИБЛИОТЕКА</a:t>
            </a:r>
          </a:p>
        </p:txBody>
      </p:sp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6151" y="3759360"/>
            <a:ext cx="3227711" cy="32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532 L 0.07517 0.0215 L 0.1158 -0.0185 L 0.18195 0.0215 L 0.25643 -0.00532 L 0.30625 0.0215 L 0.37257 -0.00532 L 0.42205 0.03537 L 0.50486 -0.0185 L 0.4967 -0.08509 L 0.54653 -0.15191 L 0.52153 -0.23214 L 0.53802 -0.28509 L 0.53802 -0.32486 " pathEditMode="relative" rAng="0" ptsTypes="AAAAAAAAAAAAAA">
                                      <p:cBhvr>
                                        <p:cTn id="6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26" y="-1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КОЛА\Презентация Откр урок Нач Классы\0_138b7d_b3fc4570_X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164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101731"/>
            <a:ext cx="2655912" cy="10230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ЧИТАЛЬНЫЙ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ЗАЛ</a:t>
            </a:r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2" descr="D:\ШКОЛА\РОЛИК_СПИД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5726" y="1340768"/>
            <a:ext cx="3733514" cy="37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2312E-6 L 0.04306 0.03145 L 0.08559 0.03145 L 0.10295 0.09434 L 0.16285 0.11538 L 0.17118 0.18867 L 0.20556 0.23075 L 0.21406 0.29364 L 0.28299 0.29364 L 0.32552 0.2622 L 0.36858 0.28301 L 0.41163 0.2622 L 0.44583 0.28301 L 0.51441 0.2726 L 0.57448 0.28301 L 0.60035 0.2622 L 0.57448 0.18867 L 0.58299 0.17827 " pathEditMode="relative" rAng="0" ptsTypes="AAAAAAAAAAAAAAAA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КОЛА\Презентация Откр урок Нач Классы\0_138b7d_b3fc4570_X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164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101731"/>
            <a:ext cx="2655912" cy="10230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ЧИТАЛЬНЫЙ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ЗАЛ</a:t>
            </a:r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2" descr="D:\ШКОЛА\РОЛИК_СПИД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62" y="2564904"/>
            <a:ext cx="3733514" cy="37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7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9.82659E-7 L -0.01562 0.04185 L 0.00799 0.08393 L -0.01562 0.11537 L 0.0316 0.13618 L 0.10243 0.10474 L 0.18125 0.14682 L 0.25208 0.11537 L 0.33872 0.16763 L 0.41736 0.13618 L 0.47257 0.16763 L 0.5434 0.13618 L 0.63004 0.17826 L 0.69306 0.12578 " pathEditMode="relative" ptsTypes="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30073" y="5536323"/>
            <a:ext cx="9174073" cy="1349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808820"/>
            <a:ext cx="9140889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ШКОЛА\Презентация Откр урок Нач Классы\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708" y1="76163" x2="42708" y2="76163"/>
                        <a14:foregroundMark x1="41146" y1="80233" x2="41146" y2="80233"/>
                        <a14:foregroundMark x1="47396" y1="75581" x2="47396" y2="75581"/>
                        <a14:foregroundMark x1="52604" y1="75000" x2="52604" y2="75000"/>
                        <a14:foregroundMark x1="55729" y1="75581" x2="55729" y2="75581"/>
                        <a14:foregroundMark x1="57292" y1="76163" x2="57292" y2="76163"/>
                        <a14:foregroundMark x1="57292" y1="79651" x2="57292" y2="79651"/>
                        <a14:foregroundMark x1="53125" y1="87791" x2="53125" y2="87791"/>
                        <a14:foregroundMark x1="53125" y1="81395" x2="48958" y2="86047"/>
                        <a14:foregroundMark x1="57292" y1="81977" x2="57292" y2="81977"/>
                        <a14:foregroundMark x1="47396" y1="80233" x2="47396" y2="8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96" y="1732332"/>
            <a:ext cx="2199212" cy="19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ШКОЛА\Презентация Откр урок Нач Классы\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5385" y1="77184" x2="65385" y2="93204"/>
                        <a14:foregroundMark x1="66154" y1="76699" x2="91538" y2="76699"/>
                        <a14:foregroundMark x1="93077" y1="78155" x2="92308" y2="95146"/>
                        <a14:foregroundMark x1="71538" y1="80583" x2="71538" y2="80583"/>
                        <a14:foregroundMark x1="69231" y1="80097" x2="86154" y2="80583"/>
                        <a14:foregroundMark x1="88462" y1="83010" x2="87692" y2="91748"/>
                        <a14:foregroundMark x1="66923" y1="97087" x2="90769" y2="96602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4662"/>
            <a:ext cx="2757864" cy="43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ШКОЛА\Презентация Откр урок Нач Классы\4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0638" y1="94853" x2="10638" y2="94853"/>
                        <a14:foregroundMark x1="72340" y1="94853" x2="87234" y2="94853"/>
                        <a14:foregroundMark x1="6383" y1="98529" x2="60638" y2="98529"/>
                        <a14:foregroundMark x1="69149" y1="77206" x2="72340" y2="89706"/>
                        <a14:foregroundMark x1="84043" y1="77206" x2="84043" y2="8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48881"/>
            <a:ext cx="1962985" cy="25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426460" y="1866204"/>
            <a:ext cx="2627784" cy="9147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РАЙОН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«НОВОСТРОЙКА»</a:t>
            </a:r>
          </a:p>
        </p:txBody>
      </p:sp>
      <p:cxnSp>
        <p:nvCxnSpPr>
          <p:cNvPr id="38" name="Прямая соединительная линия 37"/>
          <p:cNvCxnSpPr>
            <a:endCxn id="39" idx="2"/>
          </p:cNvCxnSpPr>
          <p:nvPr/>
        </p:nvCxnSpPr>
        <p:spPr>
          <a:xfrm flipV="1">
            <a:off x="7740352" y="2780928"/>
            <a:ext cx="0" cy="2592287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7" name="Picture 11" descr="http://igrushkadostavka.ru/components/com_jshopping/files/img_products/72073f4f5ae74e5deec503ba1fa9b3c7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8000" y1="54750" x2="28000" y2="54750"/>
                        <a14:foregroundMark x1="24750" y1="46750" x2="29750" y2="47250"/>
                        <a14:foregroundMark x1="23750" y1="48000" x2="23000" y2="52500"/>
                        <a14:foregroundMark x1="27250" y1="44500" x2="27250" y2="44500"/>
                        <a14:foregroundMark x1="27000" y1="38750" x2="26750" y2="21000"/>
                        <a14:backgroundMark x1="24500" y1="49500" x2="24500" y2="52500"/>
                        <a14:backgroundMark x1="24500" y1="48500" x2="25000" y2="48250"/>
                        <a14:backgroundMark x1="23000" y1="52500" x2="22750" y2="51250"/>
                        <a14:backgroundMark x1="29250" y1="48500" x2="29250" y2="52250"/>
                        <a14:backgroundMark x1="15250" y1="12500" x2="15250" y2="12500"/>
                        <a14:backgroundMark x1="19250" y1="12750" x2="19250" y2="12750"/>
                        <a14:backgroundMark x1="18750" y1="14750" x2="18750" y2="14750"/>
                        <a14:backgroundMark x1="18500" y1="14250" x2="18500" y2="14250"/>
                        <a14:backgroundMark x1="17500" y1="14500" x2="17500" y2="14500"/>
                        <a14:backgroundMark x1="16000" y1="14500" x2="16000" y2="14500"/>
                        <a14:backgroundMark x1="12000" y1="14250" x2="12000" y2="14250"/>
                        <a14:backgroundMark x1="25000" y1="13000" x2="25000" y2="13000"/>
                        <a14:backgroundMark x1="21750" y1="13000" x2="21750" y2="13000"/>
                        <a14:backgroundMark x1="33000" y1="13250" x2="33000" y2="13250"/>
                        <a14:backgroundMark x1="31000" y1="13250" x2="31000" y2="13250"/>
                        <a14:backgroundMark x1="67000" y1="23000" x2="67000" y2="23000"/>
                        <a14:backgroundMark x1="67000" y1="21500" x2="67000" y2="21500"/>
                        <a14:backgroundMark x1="61500" y1="41500" x2="61500" y2="41500"/>
                        <a14:backgroundMark x1="60000" y1="40250" x2="60000" y2="40250"/>
                        <a14:backgroundMark x1="57250" y1="45250" x2="57250" y2="45250"/>
                        <a14:backgroundMark x1="57750" y1="43750" x2="57750" y2="43750"/>
                        <a14:backgroundMark x1="66000" y1="44250" x2="66000" y2="44250"/>
                        <a14:backgroundMark x1="61750" y1="72000" x2="61750" y2="72000"/>
                        <a14:backgroundMark x1="61750" y1="67250" x2="61750" y2="67250"/>
                        <a14:backgroundMark x1="62000" y1="64000" x2="62000" y2="64000"/>
                        <a14:backgroundMark x1="63750" y1="63500" x2="63750" y2="63500"/>
                        <a14:backgroundMark x1="62000" y1="75000" x2="62000" y2="75000"/>
                        <a14:backgroundMark x1="59750" y1="75000" x2="59750" y2="75000"/>
                        <a14:backgroundMark x1="62250" y1="79500" x2="62250" y2="79500"/>
                        <a14:backgroundMark x1="60250" y1="78500" x2="60250" y2="78500"/>
                        <a14:backgroundMark x1="63750" y1="78500" x2="63750" y2="78500"/>
                        <a14:backgroundMark x1="63750" y1="76250" x2="63750" y2="76250"/>
                        <a14:backgroundMark x1="62000" y1="52000" x2="62000" y2="52000"/>
                        <a14:backgroundMark x1="59750" y1="52000" x2="59750" y2="52000"/>
                        <a14:backgroundMark x1="60000" y1="48250" x2="60000" y2="48250"/>
                        <a14:backgroundMark x1="62250" y1="49250" x2="62250" y2="49250"/>
                        <a14:backgroundMark x1="63750" y1="48500" x2="63750" y2="48500"/>
                        <a14:backgroundMark x1="63500" y1="55750" x2="63500" y2="5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0" r="13310"/>
          <a:stretch/>
        </p:blipFill>
        <p:spPr bwMode="auto">
          <a:xfrm>
            <a:off x="2128720" y="-112175"/>
            <a:ext cx="3451392" cy="411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ШКОЛА\Презентация Откр урок Нач Классы\3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1111" y1="90000" x2="12500" y2="98750"/>
                        <a14:foregroundMark x1="25000" y1="90000" x2="86111" y2="90000"/>
                        <a14:foregroundMark x1="15278" y1="1875" x2="81944" y2="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48881"/>
            <a:ext cx="1656184" cy="30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ШКОЛА\Презентация Откр урок Нач Классы\$_35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000" y1="23000" x2="92000" y2="23000"/>
                        <a14:foregroundMark x1="33667" y1="51667" x2="33667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2831295" cy="283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985865" y="692696"/>
            <a:ext cx="1315" cy="10402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43808" y="1808268"/>
            <a:ext cx="0" cy="324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31840" y="1839246"/>
            <a:ext cx="0" cy="29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987180" y="692696"/>
            <a:ext cx="0" cy="1040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9" descr="D:\ШКОЛА\Презентация Откр урок Нач Классы\dumptruck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5168" y="2772885"/>
            <a:ext cx="2595095" cy="15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ШКОЛА\Презентация Откр урок Нач Классы\aa984f0f5c7a8a329b85e6764e02aef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9326" y1="20339" x2="69326" y2="20339"/>
                        <a14:foregroundMark x1="78191" y1="21610" x2="79787" y2="21610"/>
                        <a14:foregroundMark x1="67376" y1="50989" x2="77305" y2="50989"/>
                        <a14:foregroundMark x1="68085" y1="56073" x2="74291" y2="56073"/>
                        <a14:foregroundMark x1="70567" y1="19633" x2="70567" y2="19633"/>
                        <a14:foregroundMark x1="82447" y1="8051" x2="92908" y2="6921"/>
                        <a14:foregroundMark x1="80674" y1="5367" x2="87943" y2="3107"/>
                        <a14:foregroundMark x1="61525" y1="7627" x2="65603" y2="8898"/>
                        <a14:foregroundMark x1="65603" y1="10734" x2="71809" y2="10734"/>
                        <a14:foregroundMark x1="80184" y1="2018" x2="74654" y2="4954"/>
                        <a14:foregroundMark x1="89862" y1="31927" x2="89631" y2="33028"/>
                        <a14:foregroundMark x1="80184" y1="22569" x2="78571" y2="23486"/>
                        <a14:foregroundMark x1="70276" y1="22018" x2="69355" y2="22385"/>
                        <a14:foregroundMark x1="36175" y1="91743" x2="36866" y2="92477"/>
                        <a14:foregroundMark x1="50461" y1="91376" x2="45853" y2="96881"/>
                        <a14:foregroundMark x1="44009" y1="96697" x2="37097" y2="90826"/>
                        <a14:foregroundMark x1="48157" y1="91009" x2="45622" y2="94862"/>
                        <a14:foregroundMark x1="22350" y1="91376" x2="18203" y2="94679"/>
                        <a14:foregroundMark x1="17281" y1="91927" x2="13594" y2="92294"/>
                        <a14:backgroundMark x1="85253" y1="35413" x2="85253" y2="35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168" y="3061557"/>
            <a:ext cx="1802339" cy="22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6151" y="3759360"/>
            <a:ext cx="3227711" cy="32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5434E-6 L 0.09323 -0.02104 L 0.15382 -0.01064 L 0.23889 -0.03145 L 0.29254 2.25434E-6 L 0.37014 -0.04208 L 0.43924 -0.01064 L 0.50886 -0.04208 L 0.58629 -0.01064 L 0.60938 -0.05249 " pathEditMode="relative" rAng="0" ptsTypes="AAAAAAAAAA">
                                      <p:cBhvr>
                                        <p:cTn id="6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4971E-6 L 0.44045 -0.0060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31633" y="5616643"/>
            <a:ext cx="6155062" cy="1437300"/>
          </a:xfrm>
          <a:custGeom>
            <a:avLst/>
            <a:gdLst>
              <a:gd name="connsiteX0" fmla="*/ 6155062 w 6155062"/>
              <a:gd name="connsiteY0" fmla="*/ 131014 h 1437300"/>
              <a:gd name="connsiteX1" fmla="*/ 5922833 w 6155062"/>
              <a:gd name="connsiteY1" fmla="*/ 145528 h 1437300"/>
              <a:gd name="connsiteX2" fmla="*/ 5719633 w 6155062"/>
              <a:gd name="connsiteY2" fmla="*/ 116500 h 1437300"/>
              <a:gd name="connsiteX3" fmla="*/ 5676090 w 6155062"/>
              <a:gd name="connsiteY3" fmla="*/ 101986 h 1437300"/>
              <a:gd name="connsiteX4" fmla="*/ 5414833 w 6155062"/>
              <a:gd name="connsiteY4" fmla="*/ 72957 h 1437300"/>
              <a:gd name="connsiteX5" fmla="*/ 5313233 w 6155062"/>
              <a:gd name="connsiteY5" fmla="*/ 43928 h 1437300"/>
              <a:gd name="connsiteX6" fmla="*/ 4979404 w 6155062"/>
              <a:gd name="connsiteY6" fmla="*/ 14900 h 1437300"/>
              <a:gd name="connsiteX7" fmla="*/ 4906833 w 6155062"/>
              <a:gd name="connsiteY7" fmla="*/ 386 h 1437300"/>
              <a:gd name="connsiteX8" fmla="*/ 4805233 w 6155062"/>
              <a:gd name="connsiteY8" fmla="*/ 58443 h 1437300"/>
              <a:gd name="connsiteX9" fmla="*/ 4732662 w 6155062"/>
              <a:gd name="connsiteY9" fmla="*/ 145528 h 1437300"/>
              <a:gd name="connsiteX10" fmla="*/ 4631062 w 6155062"/>
              <a:gd name="connsiteY10" fmla="*/ 174557 h 1437300"/>
              <a:gd name="connsiteX11" fmla="*/ 4427862 w 6155062"/>
              <a:gd name="connsiteY11" fmla="*/ 232614 h 1437300"/>
              <a:gd name="connsiteX12" fmla="*/ 4268204 w 6155062"/>
              <a:gd name="connsiteY12" fmla="*/ 247128 h 1437300"/>
              <a:gd name="connsiteX13" fmla="*/ 4166604 w 6155062"/>
              <a:gd name="connsiteY13" fmla="*/ 290671 h 1437300"/>
              <a:gd name="connsiteX14" fmla="*/ 4137576 w 6155062"/>
              <a:gd name="connsiteY14" fmla="*/ 334214 h 1437300"/>
              <a:gd name="connsiteX15" fmla="*/ 4079519 w 6155062"/>
              <a:gd name="connsiteY15" fmla="*/ 363243 h 1437300"/>
              <a:gd name="connsiteX16" fmla="*/ 3963404 w 6155062"/>
              <a:gd name="connsiteY16" fmla="*/ 392271 h 1437300"/>
              <a:gd name="connsiteX17" fmla="*/ 3876319 w 6155062"/>
              <a:gd name="connsiteY17" fmla="*/ 406786 h 1437300"/>
              <a:gd name="connsiteX18" fmla="*/ 3832776 w 6155062"/>
              <a:gd name="connsiteY18" fmla="*/ 435814 h 1437300"/>
              <a:gd name="connsiteX19" fmla="*/ 3731176 w 6155062"/>
              <a:gd name="connsiteY19" fmla="*/ 464843 h 1437300"/>
              <a:gd name="connsiteX20" fmla="*/ 3600547 w 6155062"/>
              <a:gd name="connsiteY20" fmla="*/ 493871 h 1437300"/>
              <a:gd name="connsiteX21" fmla="*/ 3527976 w 6155062"/>
              <a:gd name="connsiteY21" fmla="*/ 522900 h 1437300"/>
              <a:gd name="connsiteX22" fmla="*/ 3440890 w 6155062"/>
              <a:gd name="connsiteY22" fmla="*/ 551928 h 1437300"/>
              <a:gd name="connsiteX23" fmla="*/ 3092547 w 6155062"/>
              <a:gd name="connsiteY23" fmla="*/ 537414 h 1437300"/>
              <a:gd name="connsiteX24" fmla="*/ 3034490 w 6155062"/>
              <a:gd name="connsiteY24" fmla="*/ 522900 h 1437300"/>
              <a:gd name="connsiteX25" fmla="*/ 2642604 w 6155062"/>
              <a:gd name="connsiteY25" fmla="*/ 537414 h 1437300"/>
              <a:gd name="connsiteX26" fmla="*/ 2468433 w 6155062"/>
              <a:gd name="connsiteY26" fmla="*/ 580957 h 1437300"/>
              <a:gd name="connsiteX27" fmla="*/ 2352319 w 6155062"/>
              <a:gd name="connsiteY27" fmla="*/ 609986 h 1437300"/>
              <a:gd name="connsiteX28" fmla="*/ 2308776 w 6155062"/>
              <a:gd name="connsiteY28" fmla="*/ 639014 h 1437300"/>
              <a:gd name="connsiteX29" fmla="*/ 2134604 w 6155062"/>
              <a:gd name="connsiteY29" fmla="*/ 682557 h 1437300"/>
              <a:gd name="connsiteX30" fmla="*/ 1931404 w 6155062"/>
              <a:gd name="connsiteY30" fmla="*/ 697071 h 1437300"/>
              <a:gd name="connsiteX31" fmla="*/ 1786262 w 6155062"/>
              <a:gd name="connsiteY31" fmla="*/ 740614 h 1437300"/>
              <a:gd name="connsiteX32" fmla="*/ 1133119 w 6155062"/>
              <a:gd name="connsiteY32" fmla="*/ 755128 h 1437300"/>
              <a:gd name="connsiteX33" fmla="*/ 1002490 w 6155062"/>
              <a:gd name="connsiteY33" fmla="*/ 769643 h 1437300"/>
              <a:gd name="connsiteX34" fmla="*/ 929919 w 6155062"/>
              <a:gd name="connsiteY34" fmla="*/ 784157 h 1437300"/>
              <a:gd name="connsiteX35" fmla="*/ 886376 w 6155062"/>
              <a:gd name="connsiteY35" fmla="*/ 827700 h 1437300"/>
              <a:gd name="connsiteX36" fmla="*/ 842833 w 6155062"/>
              <a:gd name="connsiteY36" fmla="*/ 842214 h 1437300"/>
              <a:gd name="connsiteX37" fmla="*/ 799290 w 6155062"/>
              <a:gd name="connsiteY37" fmla="*/ 885757 h 1437300"/>
              <a:gd name="connsiteX38" fmla="*/ 741233 w 6155062"/>
              <a:gd name="connsiteY38" fmla="*/ 900271 h 1437300"/>
              <a:gd name="connsiteX39" fmla="*/ 494490 w 6155062"/>
              <a:gd name="connsiteY39" fmla="*/ 929300 h 1437300"/>
              <a:gd name="connsiteX40" fmla="*/ 218719 w 6155062"/>
              <a:gd name="connsiteY40" fmla="*/ 914786 h 1437300"/>
              <a:gd name="connsiteX41" fmla="*/ 59062 w 6155062"/>
              <a:gd name="connsiteY41" fmla="*/ 929300 h 1437300"/>
              <a:gd name="connsiteX42" fmla="*/ 334833 w 6155062"/>
              <a:gd name="connsiteY42" fmla="*/ 1364728 h 1437300"/>
              <a:gd name="connsiteX43" fmla="*/ 523519 w 6155062"/>
              <a:gd name="connsiteY43" fmla="*/ 1393757 h 1437300"/>
              <a:gd name="connsiteX44" fmla="*/ 1699176 w 6155062"/>
              <a:gd name="connsiteY44" fmla="*/ 1408271 h 1437300"/>
              <a:gd name="connsiteX45" fmla="*/ 1800776 w 6155062"/>
              <a:gd name="connsiteY45" fmla="*/ 1437300 h 1437300"/>
              <a:gd name="connsiteX46" fmla="*/ 3194147 w 6155062"/>
              <a:gd name="connsiteY46" fmla="*/ 1408271 h 1437300"/>
              <a:gd name="connsiteX47" fmla="*/ 3237690 w 6155062"/>
              <a:gd name="connsiteY47" fmla="*/ 1393757 h 1437300"/>
              <a:gd name="connsiteX48" fmla="*/ 3803747 w 6155062"/>
              <a:gd name="connsiteY48" fmla="*/ 1364728 h 1437300"/>
              <a:gd name="connsiteX49" fmla="*/ 3919862 w 6155062"/>
              <a:gd name="connsiteY49" fmla="*/ 1321186 h 1437300"/>
              <a:gd name="connsiteX50" fmla="*/ 4006947 w 6155062"/>
              <a:gd name="connsiteY50" fmla="*/ 1277643 h 1437300"/>
              <a:gd name="connsiteX51" fmla="*/ 4050490 w 6155062"/>
              <a:gd name="connsiteY51" fmla="*/ 1248614 h 1437300"/>
              <a:gd name="connsiteX52" fmla="*/ 4152090 w 6155062"/>
              <a:gd name="connsiteY52" fmla="*/ 1176043 h 1437300"/>
              <a:gd name="connsiteX53" fmla="*/ 4282719 w 6155062"/>
              <a:gd name="connsiteY53" fmla="*/ 1117986 h 1437300"/>
              <a:gd name="connsiteX54" fmla="*/ 4326262 w 6155062"/>
              <a:gd name="connsiteY54" fmla="*/ 1103471 h 1437300"/>
              <a:gd name="connsiteX55" fmla="*/ 4442376 w 6155062"/>
              <a:gd name="connsiteY55" fmla="*/ 1088957 h 1437300"/>
              <a:gd name="connsiteX56" fmla="*/ 4500433 w 6155062"/>
              <a:gd name="connsiteY56" fmla="*/ 1045414 h 1437300"/>
              <a:gd name="connsiteX57" fmla="*/ 4602033 w 6155062"/>
              <a:gd name="connsiteY57" fmla="*/ 1030900 h 1437300"/>
              <a:gd name="connsiteX58" fmla="*/ 4645576 w 6155062"/>
              <a:gd name="connsiteY58" fmla="*/ 1016386 h 1437300"/>
              <a:gd name="connsiteX59" fmla="*/ 5095519 w 6155062"/>
              <a:gd name="connsiteY59" fmla="*/ 1016386 h 1437300"/>
              <a:gd name="connsiteX60" fmla="*/ 5153576 w 6155062"/>
              <a:gd name="connsiteY60" fmla="*/ 1001871 h 1437300"/>
              <a:gd name="connsiteX61" fmla="*/ 5226147 w 6155062"/>
              <a:gd name="connsiteY61" fmla="*/ 987357 h 1437300"/>
              <a:gd name="connsiteX62" fmla="*/ 5269690 w 6155062"/>
              <a:gd name="connsiteY62" fmla="*/ 943814 h 1437300"/>
              <a:gd name="connsiteX63" fmla="*/ 5327747 w 6155062"/>
              <a:gd name="connsiteY63" fmla="*/ 929300 h 1437300"/>
              <a:gd name="connsiteX64" fmla="*/ 5371290 w 6155062"/>
              <a:gd name="connsiteY64" fmla="*/ 914786 h 1437300"/>
              <a:gd name="connsiteX65" fmla="*/ 5472890 w 6155062"/>
              <a:gd name="connsiteY65" fmla="*/ 827700 h 1437300"/>
              <a:gd name="connsiteX66" fmla="*/ 5516433 w 6155062"/>
              <a:gd name="connsiteY66" fmla="*/ 769643 h 1437300"/>
              <a:gd name="connsiteX67" fmla="*/ 5559976 w 6155062"/>
              <a:gd name="connsiteY67" fmla="*/ 755128 h 1437300"/>
              <a:gd name="connsiteX68" fmla="*/ 5647062 w 6155062"/>
              <a:gd name="connsiteY68" fmla="*/ 697071 h 1437300"/>
              <a:gd name="connsiteX69" fmla="*/ 5908319 w 6155062"/>
              <a:gd name="connsiteY69" fmla="*/ 668043 h 1437300"/>
              <a:gd name="connsiteX70" fmla="*/ 5922833 w 6155062"/>
              <a:gd name="connsiteY70" fmla="*/ 624500 h 1437300"/>
              <a:gd name="connsiteX71" fmla="*/ 6009919 w 6155062"/>
              <a:gd name="connsiteY71" fmla="*/ 522900 h 1437300"/>
              <a:gd name="connsiteX72" fmla="*/ 6024433 w 6155062"/>
              <a:gd name="connsiteY72" fmla="*/ 479357 h 1437300"/>
              <a:gd name="connsiteX73" fmla="*/ 6082490 w 6155062"/>
              <a:gd name="connsiteY73" fmla="*/ 392271 h 1437300"/>
              <a:gd name="connsiteX74" fmla="*/ 6126033 w 6155062"/>
              <a:gd name="connsiteY74" fmla="*/ 174557 h 1437300"/>
              <a:gd name="connsiteX75" fmla="*/ 6155062 w 6155062"/>
              <a:gd name="connsiteY75" fmla="*/ 131014 h 14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155062" h="1437300">
                <a:moveTo>
                  <a:pt x="6155062" y="131014"/>
                </a:moveTo>
                <a:cubicBezTo>
                  <a:pt x="6077652" y="135852"/>
                  <a:pt x="6000351" y="148112"/>
                  <a:pt x="5922833" y="145528"/>
                </a:cubicBezTo>
                <a:cubicBezTo>
                  <a:pt x="5854450" y="143249"/>
                  <a:pt x="5787013" y="128390"/>
                  <a:pt x="5719633" y="116500"/>
                </a:cubicBezTo>
                <a:cubicBezTo>
                  <a:pt x="5704566" y="113841"/>
                  <a:pt x="5691236" y="104150"/>
                  <a:pt x="5676090" y="101986"/>
                </a:cubicBezTo>
                <a:cubicBezTo>
                  <a:pt x="5589349" y="89594"/>
                  <a:pt x="5414833" y="72957"/>
                  <a:pt x="5414833" y="72957"/>
                </a:cubicBezTo>
                <a:cubicBezTo>
                  <a:pt x="5387315" y="63784"/>
                  <a:pt x="5340565" y="46965"/>
                  <a:pt x="5313233" y="43928"/>
                </a:cubicBezTo>
                <a:cubicBezTo>
                  <a:pt x="5202220" y="31593"/>
                  <a:pt x="5090680" y="24576"/>
                  <a:pt x="4979404" y="14900"/>
                </a:cubicBezTo>
                <a:cubicBezTo>
                  <a:pt x="4955214" y="10062"/>
                  <a:pt x="4931352" y="-2338"/>
                  <a:pt x="4906833" y="386"/>
                </a:cubicBezTo>
                <a:cubicBezTo>
                  <a:pt x="4884733" y="2841"/>
                  <a:pt x="4825209" y="45125"/>
                  <a:pt x="4805233" y="58443"/>
                </a:cubicBezTo>
                <a:cubicBezTo>
                  <a:pt x="4783813" y="90572"/>
                  <a:pt x="4766188" y="123177"/>
                  <a:pt x="4732662" y="145528"/>
                </a:cubicBezTo>
                <a:cubicBezTo>
                  <a:pt x="4719356" y="154399"/>
                  <a:pt x="4639865" y="171916"/>
                  <a:pt x="4631062" y="174557"/>
                </a:cubicBezTo>
                <a:cubicBezTo>
                  <a:pt x="4549296" y="199087"/>
                  <a:pt x="4517377" y="218480"/>
                  <a:pt x="4427862" y="232614"/>
                </a:cubicBezTo>
                <a:cubicBezTo>
                  <a:pt x="4375077" y="240948"/>
                  <a:pt x="4321423" y="242290"/>
                  <a:pt x="4268204" y="247128"/>
                </a:cubicBezTo>
                <a:cubicBezTo>
                  <a:pt x="4223792" y="258232"/>
                  <a:pt x="4200014" y="257261"/>
                  <a:pt x="4166604" y="290671"/>
                </a:cubicBezTo>
                <a:cubicBezTo>
                  <a:pt x="4154269" y="303006"/>
                  <a:pt x="4150977" y="323047"/>
                  <a:pt x="4137576" y="334214"/>
                </a:cubicBezTo>
                <a:cubicBezTo>
                  <a:pt x="4120954" y="348066"/>
                  <a:pt x="4099406" y="354720"/>
                  <a:pt x="4079519" y="363243"/>
                </a:cubicBezTo>
                <a:cubicBezTo>
                  <a:pt x="4042414" y="379145"/>
                  <a:pt x="4002860" y="385097"/>
                  <a:pt x="3963404" y="392271"/>
                </a:cubicBezTo>
                <a:cubicBezTo>
                  <a:pt x="3934450" y="397535"/>
                  <a:pt x="3905347" y="401948"/>
                  <a:pt x="3876319" y="406786"/>
                </a:cubicBezTo>
                <a:cubicBezTo>
                  <a:pt x="3861805" y="416462"/>
                  <a:pt x="3848378" y="428013"/>
                  <a:pt x="3832776" y="435814"/>
                </a:cubicBezTo>
                <a:cubicBezTo>
                  <a:pt x="3809580" y="447412"/>
                  <a:pt x="3752872" y="458644"/>
                  <a:pt x="3731176" y="464843"/>
                </a:cubicBezTo>
                <a:cubicBezTo>
                  <a:pt x="3631138" y="493426"/>
                  <a:pt x="3757691" y="467681"/>
                  <a:pt x="3600547" y="493871"/>
                </a:cubicBezTo>
                <a:cubicBezTo>
                  <a:pt x="3576357" y="503547"/>
                  <a:pt x="3552461" y="513996"/>
                  <a:pt x="3527976" y="522900"/>
                </a:cubicBezTo>
                <a:cubicBezTo>
                  <a:pt x="3499219" y="533357"/>
                  <a:pt x="3440890" y="551928"/>
                  <a:pt x="3440890" y="551928"/>
                </a:cubicBezTo>
                <a:cubicBezTo>
                  <a:pt x="3324776" y="547090"/>
                  <a:pt x="3208467" y="545694"/>
                  <a:pt x="3092547" y="537414"/>
                </a:cubicBezTo>
                <a:cubicBezTo>
                  <a:pt x="3072650" y="535993"/>
                  <a:pt x="3054438" y="522900"/>
                  <a:pt x="3034490" y="522900"/>
                </a:cubicBezTo>
                <a:cubicBezTo>
                  <a:pt x="2903772" y="522900"/>
                  <a:pt x="2773233" y="532576"/>
                  <a:pt x="2642604" y="537414"/>
                </a:cubicBezTo>
                <a:cubicBezTo>
                  <a:pt x="2510549" y="590237"/>
                  <a:pt x="2632224" y="548199"/>
                  <a:pt x="2468433" y="580957"/>
                </a:cubicBezTo>
                <a:cubicBezTo>
                  <a:pt x="2429312" y="588781"/>
                  <a:pt x="2352319" y="609986"/>
                  <a:pt x="2352319" y="609986"/>
                </a:cubicBezTo>
                <a:cubicBezTo>
                  <a:pt x="2337805" y="619662"/>
                  <a:pt x="2324716" y="631929"/>
                  <a:pt x="2308776" y="639014"/>
                </a:cubicBezTo>
                <a:cubicBezTo>
                  <a:pt x="2254466" y="663152"/>
                  <a:pt x="2193498" y="676668"/>
                  <a:pt x="2134604" y="682557"/>
                </a:cubicBezTo>
                <a:cubicBezTo>
                  <a:pt x="2067035" y="689314"/>
                  <a:pt x="1999137" y="692233"/>
                  <a:pt x="1931404" y="697071"/>
                </a:cubicBezTo>
                <a:cubicBezTo>
                  <a:pt x="1869469" y="738362"/>
                  <a:pt x="1885378" y="736802"/>
                  <a:pt x="1786262" y="740614"/>
                </a:cubicBezTo>
                <a:cubicBezTo>
                  <a:pt x="1568655" y="748983"/>
                  <a:pt x="1350833" y="750290"/>
                  <a:pt x="1133119" y="755128"/>
                </a:cubicBezTo>
                <a:cubicBezTo>
                  <a:pt x="1089576" y="759966"/>
                  <a:pt x="1045861" y="763447"/>
                  <a:pt x="1002490" y="769643"/>
                </a:cubicBezTo>
                <a:cubicBezTo>
                  <a:pt x="978069" y="773132"/>
                  <a:pt x="951984" y="773125"/>
                  <a:pt x="929919" y="784157"/>
                </a:cubicBezTo>
                <a:cubicBezTo>
                  <a:pt x="911560" y="793337"/>
                  <a:pt x="903455" y="816314"/>
                  <a:pt x="886376" y="827700"/>
                </a:cubicBezTo>
                <a:cubicBezTo>
                  <a:pt x="873646" y="836187"/>
                  <a:pt x="857347" y="837376"/>
                  <a:pt x="842833" y="842214"/>
                </a:cubicBezTo>
                <a:cubicBezTo>
                  <a:pt x="828319" y="856728"/>
                  <a:pt x="817112" y="875573"/>
                  <a:pt x="799290" y="885757"/>
                </a:cubicBezTo>
                <a:cubicBezTo>
                  <a:pt x="781970" y="895654"/>
                  <a:pt x="760980" y="897450"/>
                  <a:pt x="741233" y="900271"/>
                </a:cubicBezTo>
                <a:cubicBezTo>
                  <a:pt x="659250" y="911983"/>
                  <a:pt x="576738" y="919624"/>
                  <a:pt x="494490" y="929300"/>
                </a:cubicBezTo>
                <a:cubicBezTo>
                  <a:pt x="402566" y="924462"/>
                  <a:pt x="310770" y="914786"/>
                  <a:pt x="218719" y="914786"/>
                </a:cubicBezTo>
                <a:cubicBezTo>
                  <a:pt x="165281" y="914786"/>
                  <a:pt x="74417" y="878115"/>
                  <a:pt x="59062" y="929300"/>
                </a:cubicBezTo>
                <a:cubicBezTo>
                  <a:pt x="-88652" y="1421679"/>
                  <a:pt x="54556" y="1348241"/>
                  <a:pt x="334833" y="1364728"/>
                </a:cubicBezTo>
                <a:cubicBezTo>
                  <a:pt x="408661" y="1383186"/>
                  <a:pt x="431773" y="1391718"/>
                  <a:pt x="523519" y="1393757"/>
                </a:cubicBezTo>
                <a:lnTo>
                  <a:pt x="1699176" y="1408271"/>
                </a:lnTo>
                <a:cubicBezTo>
                  <a:pt x="1733043" y="1417947"/>
                  <a:pt x="1765556" y="1436913"/>
                  <a:pt x="1800776" y="1437300"/>
                </a:cubicBezTo>
                <a:lnTo>
                  <a:pt x="3194147" y="1408271"/>
                </a:lnTo>
                <a:cubicBezTo>
                  <a:pt x="3208661" y="1403433"/>
                  <a:pt x="3222979" y="1397960"/>
                  <a:pt x="3237690" y="1393757"/>
                </a:cubicBezTo>
                <a:cubicBezTo>
                  <a:pt x="3429203" y="1339040"/>
                  <a:pt x="3538123" y="1372318"/>
                  <a:pt x="3803747" y="1364728"/>
                </a:cubicBezTo>
                <a:cubicBezTo>
                  <a:pt x="3841431" y="1352167"/>
                  <a:pt x="3885154" y="1338540"/>
                  <a:pt x="3919862" y="1321186"/>
                </a:cubicBezTo>
                <a:cubicBezTo>
                  <a:pt x="4032411" y="1264912"/>
                  <a:pt x="3897497" y="1314126"/>
                  <a:pt x="4006947" y="1277643"/>
                </a:cubicBezTo>
                <a:cubicBezTo>
                  <a:pt x="4021461" y="1267967"/>
                  <a:pt x="4036295" y="1258753"/>
                  <a:pt x="4050490" y="1248614"/>
                </a:cubicBezTo>
                <a:cubicBezTo>
                  <a:pt x="4081651" y="1226356"/>
                  <a:pt x="4117877" y="1195593"/>
                  <a:pt x="4152090" y="1176043"/>
                </a:cubicBezTo>
                <a:cubicBezTo>
                  <a:pt x="4194079" y="1152049"/>
                  <a:pt x="4237467" y="1134955"/>
                  <a:pt x="4282719" y="1117986"/>
                </a:cubicBezTo>
                <a:cubicBezTo>
                  <a:pt x="4297044" y="1112614"/>
                  <a:pt x="4311209" y="1106208"/>
                  <a:pt x="4326262" y="1103471"/>
                </a:cubicBezTo>
                <a:cubicBezTo>
                  <a:pt x="4364639" y="1096493"/>
                  <a:pt x="4403671" y="1093795"/>
                  <a:pt x="4442376" y="1088957"/>
                </a:cubicBezTo>
                <a:cubicBezTo>
                  <a:pt x="4461728" y="1074443"/>
                  <a:pt x="4477699" y="1053681"/>
                  <a:pt x="4500433" y="1045414"/>
                </a:cubicBezTo>
                <a:cubicBezTo>
                  <a:pt x="4532584" y="1033723"/>
                  <a:pt x="4568487" y="1037609"/>
                  <a:pt x="4602033" y="1030900"/>
                </a:cubicBezTo>
                <a:cubicBezTo>
                  <a:pt x="4617035" y="1027900"/>
                  <a:pt x="4631062" y="1021224"/>
                  <a:pt x="4645576" y="1016386"/>
                </a:cubicBezTo>
                <a:cubicBezTo>
                  <a:pt x="4874312" y="1032724"/>
                  <a:pt x="4849713" y="1039796"/>
                  <a:pt x="5095519" y="1016386"/>
                </a:cubicBezTo>
                <a:cubicBezTo>
                  <a:pt x="5115377" y="1014495"/>
                  <a:pt x="5134103" y="1006198"/>
                  <a:pt x="5153576" y="1001871"/>
                </a:cubicBezTo>
                <a:cubicBezTo>
                  <a:pt x="5177658" y="996519"/>
                  <a:pt x="5201957" y="992195"/>
                  <a:pt x="5226147" y="987357"/>
                </a:cubicBezTo>
                <a:cubicBezTo>
                  <a:pt x="5240661" y="972843"/>
                  <a:pt x="5251868" y="953998"/>
                  <a:pt x="5269690" y="943814"/>
                </a:cubicBezTo>
                <a:cubicBezTo>
                  <a:pt x="5287010" y="933917"/>
                  <a:pt x="5308567" y="934780"/>
                  <a:pt x="5327747" y="929300"/>
                </a:cubicBezTo>
                <a:cubicBezTo>
                  <a:pt x="5342458" y="925097"/>
                  <a:pt x="5356776" y="919624"/>
                  <a:pt x="5371290" y="914786"/>
                </a:cubicBezTo>
                <a:cubicBezTo>
                  <a:pt x="5417178" y="880369"/>
                  <a:pt x="5436501" y="870154"/>
                  <a:pt x="5472890" y="827700"/>
                </a:cubicBezTo>
                <a:cubicBezTo>
                  <a:pt x="5488633" y="809333"/>
                  <a:pt x="5497849" y="785129"/>
                  <a:pt x="5516433" y="769643"/>
                </a:cubicBezTo>
                <a:cubicBezTo>
                  <a:pt x="5528186" y="759848"/>
                  <a:pt x="5546602" y="762558"/>
                  <a:pt x="5559976" y="755128"/>
                </a:cubicBezTo>
                <a:cubicBezTo>
                  <a:pt x="5590474" y="738185"/>
                  <a:pt x="5612387" y="700924"/>
                  <a:pt x="5647062" y="697071"/>
                </a:cubicBezTo>
                <a:lnTo>
                  <a:pt x="5908319" y="668043"/>
                </a:lnTo>
                <a:cubicBezTo>
                  <a:pt x="5913157" y="653529"/>
                  <a:pt x="5915242" y="637784"/>
                  <a:pt x="5922833" y="624500"/>
                </a:cubicBezTo>
                <a:cubicBezTo>
                  <a:pt x="5947658" y="581055"/>
                  <a:pt x="5975604" y="557215"/>
                  <a:pt x="6009919" y="522900"/>
                </a:cubicBezTo>
                <a:cubicBezTo>
                  <a:pt x="6014757" y="508386"/>
                  <a:pt x="6017003" y="492731"/>
                  <a:pt x="6024433" y="479357"/>
                </a:cubicBezTo>
                <a:cubicBezTo>
                  <a:pt x="6041376" y="448859"/>
                  <a:pt x="6082490" y="392271"/>
                  <a:pt x="6082490" y="392271"/>
                </a:cubicBezTo>
                <a:cubicBezTo>
                  <a:pt x="6086643" y="363198"/>
                  <a:pt x="6107369" y="193221"/>
                  <a:pt x="6126033" y="174557"/>
                </a:cubicBezTo>
                <a:lnTo>
                  <a:pt x="6155062" y="131014"/>
                </a:lnTo>
                <a:close/>
              </a:path>
            </a:pathLst>
          </a:custGeom>
          <a:solidFill>
            <a:srgbClr val="FFF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80267"/>
            <a:ext cx="21050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КОЛА\Презентация Откр урок Нач Классы\dsY2U552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9007"/>
            <a:ext cx="6105472" cy="53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22764"/>
            <a:ext cx="21050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ШКОЛА\РОЛИК_ПАЛЫ_ТРАВЫ\0_76b02_8224fe92_X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266">
            <a:off x="1465618" y="3881088"/>
            <a:ext cx="1413559" cy="19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4040187"/>
            <a:ext cx="3152912" cy="31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1214E-6 L 0.07934 -0.02127 L 0.15555 0.01249 L 0.23784 -0.01271 L 0.34757 -0.01063 L 0.39496 -0.04023 L 0.48246 -0.04231 L 0.57916 -0.0763 L 0.65694 -0.11214 L 0.70764 -0.15861 L 0.75399 -0.18196 " pathEditMode="relative" ptsTypes="AAAAAAAAAAA">
                                      <p:cBhvr>
                                        <p:cTn id="6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31633" y="5616643"/>
            <a:ext cx="6155062" cy="1437300"/>
          </a:xfrm>
          <a:custGeom>
            <a:avLst/>
            <a:gdLst>
              <a:gd name="connsiteX0" fmla="*/ 6155062 w 6155062"/>
              <a:gd name="connsiteY0" fmla="*/ 131014 h 1437300"/>
              <a:gd name="connsiteX1" fmla="*/ 5922833 w 6155062"/>
              <a:gd name="connsiteY1" fmla="*/ 145528 h 1437300"/>
              <a:gd name="connsiteX2" fmla="*/ 5719633 w 6155062"/>
              <a:gd name="connsiteY2" fmla="*/ 116500 h 1437300"/>
              <a:gd name="connsiteX3" fmla="*/ 5676090 w 6155062"/>
              <a:gd name="connsiteY3" fmla="*/ 101986 h 1437300"/>
              <a:gd name="connsiteX4" fmla="*/ 5414833 w 6155062"/>
              <a:gd name="connsiteY4" fmla="*/ 72957 h 1437300"/>
              <a:gd name="connsiteX5" fmla="*/ 5313233 w 6155062"/>
              <a:gd name="connsiteY5" fmla="*/ 43928 h 1437300"/>
              <a:gd name="connsiteX6" fmla="*/ 4979404 w 6155062"/>
              <a:gd name="connsiteY6" fmla="*/ 14900 h 1437300"/>
              <a:gd name="connsiteX7" fmla="*/ 4906833 w 6155062"/>
              <a:gd name="connsiteY7" fmla="*/ 386 h 1437300"/>
              <a:gd name="connsiteX8" fmla="*/ 4805233 w 6155062"/>
              <a:gd name="connsiteY8" fmla="*/ 58443 h 1437300"/>
              <a:gd name="connsiteX9" fmla="*/ 4732662 w 6155062"/>
              <a:gd name="connsiteY9" fmla="*/ 145528 h 1437300"/>
              <a:gd name="connsiteX10" fmla="*/ 4631062 w 6155062"/>
              <a:gd name="connsiteY10" fmla="*/ 174557 h 1437300"/>
              <a:gd name="connsiteX11" fmla="*/ 4427862 w 6155062"/>
              <a:gd name="connsiteY11" fmla="*/ 232614 h 1437300"/>
              <a:gd name="connsiteX12" fmla="*/ 4268204 w 6155062"/>
              <a:gd name="connsiteY12" fmla="*/ 247128 h 1437300"/>
              <a:gd name="connsiteX13" fmla="*/ 4166604 w 6155062"/>
              <a:gd name="connsiteY13" fmla="*/ 290671 h 1437300"/>
              <a:gd name="connsiteX14" fmla="*/ 4137576 w 6155062"/>
              <a:gd name="connsiteY14" fmla="*/ 334214 h 1437300"/>
              <a:gd name="connsiteX15" fmla="*/ 4079519 w 6155062"/>
              <a:gd name="connsiteY15" fmla="*/ 363243 h 1437300"/>
              <a:gd name="connsiteX16" fmla="*/ 3963404 w 6155062"/>
              <a:gd name="connsiteY16" fmla="*/ 392271 h 1437300"/>
              <a:gd name="connsiteX17" fmla="*/ 3876319 w 6155062"/>
              <a:gd name="connsiteY17" fmla="*/ 406786 h 1437300"/>
              <a:gd name="connsiteX18" fmla="*/ 3832776 w 6155062"/>
              <a:gd name="connsiteY18" fmla="*/ 435814 h 1437300"/>
              <a:gd name="connsiteX19" fmla="*/ 3731176 w 6155062"/>
              <a:gd name="connsiteY19" fmla="*/ 464843 h 1437300"/>
              <a:gd name="connsiteX20" fmla="*/ 3600547 w 6155062"/>
              <a:gd name="connsiteY20" fmla="*/ 493871 h 1437300"/>
              <a:gd name="connsiteX21" fmla="*/ 3527976 w 6155062"/>
              <a:gd name="connsiteY21" fmla="*/ 522900 h 1437300"/>
              <a:gd name="connsiteX22" fmla="*/ 3440890 w 6155062"/>
              <a:gd name="connsiteY22" fmla="*/ 551928 h 1437300"/>
              <a:gd name="connsiteX23" fmla="*/ 3092547 w 6155062"/>
              <a:gd name="connsiteY23" fmla="*/ 537414 h 1437300"/>
              <a:gd name="connsiteX24" fmla="*/ 3034490 w 6155062"/>
              <a:gd name="connsiteY24" fmla="*/ 522900 h 1437300"/>
              <a:gd name="connsiteX25" fmla="*/ 2642604 w 6155062"/>
              <a:gd name="connsiteY25" fmla="*/ 537414 h 1437300"/>
              <a:gd name="connsiteX26" fmla="*/ 2468433 w 6155062"/>
              <a:gd name="connsiteY26" fmla="*/ 580957 h 1437300"/>
              <a:gd name="connsiteX27" fmla="*/ 2352319 w 6155062"/>
              <a:gd name="connsiteY27" fmla="*/ 609986 h 1437300"/>
              <a:gd name="connsiteX28" fmla="*/ 2308776 w 6155062"/>
              <a:gd name="connsiteY28" fmla="*/ 639014 h 1437300"/>
              <a:gd name="connsiteX29" fmla="*/ 2134604 w 6155062"/>
              <a:gd name="connsiteY29" fmla="*/ 682557 h 1437300"/>
              <a:gd name="connsiteX30" fmla="*/ 1931404 w 6155062"/>
              <a:gd name="connsiteY30" fmla="*/ 697071 h 1437300"/>
              <a:gd name="connsiteX31" fmla="*/ 1786262 w 6155062"/>
              <a:gd name="connsiteY31" fmla="*/ 740614 h 1437300"/>
              <a:gd name="connsiteX32" fmla="*/ 1133119 w 6155062"/>
              <a:gd name="connsiteY32" fmla="*/ 755128 h 1437300"/>
              <a:gd name="connsiteX33" fmla="*/ 1002490 w 6155062"/>
              <a:gd name="connsiteY33" fmla="*/ 769643 h 1437300"/>
              <a:gd name="connsiteX34" fmla="*/ 929919 w 6155062"/>
              <a:gd name="connsiteY34" fmla="*/ 784157 h 1437300"/>
              <a:gd name="connsiteX35" fmla="*/ 886376 w 6155062"/>
              <a:gd name="connsiteY35" fmla="*/ 827700 h 1437300"/>
              <a:gd name="connsiteX36" fmla="*/ 842833 w 6155062"/>
              <a:gd name="connsiteY36" fmla="*/ 842214 h 1437300"/>
              <a:gd name="connsiteX37" fmla="*/ 799290 w 6155062"/>
              <a:gd name="connsiteY37" fmla="*/ 885757 h 1437300"/>
              <a:gd name="connsiteX38" fmla="*/ 741233 w 6155062"/>
              <a:gd name="connsiteY38" fmla="*/ 900271 h 1437300"/>
              <a:gd name="connsiteX39" fmla="*/ 494490 w 6155062"/>
              <a:gd name="connsiteY39" fmla="*/ 929300 h 1437300"/>
              <a:gd name="connsiteX40" fmla="*/ 218719 w 6155062"/>
              <a:gd name="connsiteY40" fmla="*/ 914786 h 1437300"/>
              <a:gd name="connsiteX41" fmla="*/ 59062 w 6155062"/>
              <a:gd name="connsiteY41" fmla="*/ 929300 h 1437300"/>
              <a:gd name="connsiteX42" fmla="*/ 334833 w 6155062"/>
              <a:gd name="connsiteY42" fmla="*/ 1364728 h 1437300"/>
              <a:gd name="connsiteX43" fmla="*/ 523519 w 6155062"/>
              <a:gd name="connsiteY43" fmla="*/ 1393757 h 1437300"/>
              <a:gd name="connsiteX44" fmla="*/ 1699176 w 6155062"/>
              <a:gd name="connsiteY44" fmla="*/ 1408271 h 1437300"/>
              <a:gd name="connsiteX45" fmla="*/ 1800776 w 6155062"/>
              <a:gd name="connsiteY45" fmla="*/ 1437300 h 1437300"/>
              <a:gd name="connsiteX46" fmla="*/ 3194147 w 6155062"/>
              <a:gd name="connsiteY46" fmla="*/ 1408271 h 1437300"/>
              <a:gd name="connsiteX47" fmla="*/ 3237690 w 6155062"/>
              <a:gd name="connsiteY47" fmla="*/ 1393757 h 1437300"/>
              <a:gd name="connsiteX48" fmla="*/ 3803747 w 6155062"/>
              <a:gd name="connsiteY48" fmla="*/ 1364728 h 1437300"/>
              <a:gd name="connsiteX49" fmla="*/ 3919862 w 6155062"/>
              <a:gd name="connsiteY49" fmla="*/ 1321186 h 1437300"/>
              <a:gd name="connsiteX50" fmla="*/ 4006947 w 6155062"/>
              <a:gd name="connsiteY50" fmla="*/ 1277643 h 1437300"/>
              <a:gd name="connsiteX51" fmla="*/ 4050490 w 6155062"/>
              <a:gd name="connsiteY51" fmla="*/ 1248614 h 1437300"/>
              <a:gd name="connsiteX52" fmla="*/ 4152090 w 6155062"/>
              <a:gd name="connsiteY52" fmla="*/ 1176043 h 1437300"/>
              <a:gd name="connsiteX53" fmla="*/ 4282719 w 6155062"/>
              <a:gd name="connsiteY53" fmla="*/ 1117986 h 1437300"/>
              <a:gd name="connsiteX54" fmla="*/ 4326262 w 6155062"/>
              <a:gd name="connsiteY54" fmla="*/ 1103471 h 1437300"/>
              <a:gd name="connsiteX55" fmla="*/ 4442376 w 6155062"/>
              <a:gd name="connsiteY55" fmla="*/ 1088957 h 1437300"/>
              <a:gd name="connsiteX56" fmla="*/ 4500433 w 6155062"/>
              <a:gd name="connsiteY56" fmla="*/ 1045414 h 1437300"/>
              <a:gd name="connsiteX57" fmla="*/ 4602033 w 6155062"/>
              <a:gd name="connsiteY57" fmla="*/ 1030900 h 1437300"/>
              <a:gd name="connsiteX58" fmla="*/ 4645576 w 6155062"/>
              <a:gd name="connsiteY58" fmla="*/ 1016386 h 1437300"/>
              <a:gd name="connsiteX59" fmla="*/ 5095519 w 6155062"/>
              <a:gd name="connsiteY59" fmla="*/ 1016386 h 1437300"/>
              <a:gd name="connsiteX60" fmla="*/ 5153576 w 6155062"/>
              <a:gd name="connsiteY60" fmla="*/ 1001871 h 1437300"/>
              <a:gd name="connsiteX61" fmla="*/ 5226147 w 6155062"/>
              <a:gd name="connsiteY61" fmla="*/ 987357 h 1437300"/>
              <a:gd name="connsiteX62" fmla="*/ 5269690 w 6155062"/>
              <a:gd name="connsiteY62" fmla="*/ 943814 h 1437300"/>
              <a:gd name="connsiteX63" fmla="*/ 5327747 w 6155062"/>
              <a:gd name="connsiteY63" fmla="*/ 929300 h 1437300"/>
              <a:gd name="connsiteX64" fmla="*/ 5371290 w 6155062"/>
              <a:gd name="connsiteY64" fmla="*/ 914786 h 1437300"/>
              <a:gd name="connsiteX65" fmla="*/ 5472890 w 6155062"/>
              <a:gd name="connsiteY65" fmla="*/ 827700 h 1437300"/>
              <a:gd name="connsiteX66" fmla="*/ 5516433 w 6155062"/>
              <a:gd name="connsiteY66" fmla="*/ 769643 h 1437300"/>
              <a:gd name="connsiteX67" fmla="*/ 5559976 w 6155062"/>
              <a:gd name="connsiteY67" fmla="*/ 755128 h 1437300"/>
              <a:gd name="connsiteX68" fmla="*/ 5647062 w 6155062"/>
              <a:gd name="connsiteY68" fmla="*/ 697071 h 1437300"/>
              <a:gd name="connsiteX69" fmla="*/ 5908319 w 6155062"/>
              <a:gd name="connsiteY69" fmla="*/ 668043 h 1437300"/>
              <a:gd name="connsiteX70" fmla="*/ 5922833 w 6155062"/>
              <a:gd name="connsiteY70" fmla="*/ 624500 h 1437300"/>
              <a:gd name="connsiteX71" fmla="*/ 6009919 w 6155062"/>
              <a:gd name="connsiteY71" fmla="*/ 522900 h 1437300"/>
              <a:gd name="connsiteX72" fmla="*/ 6024433 w 6155062"/>
              <a:gd name="connsiteY72" fmla="*/ 479357 h 1437300"/>
              <a:gd name="connsiteX73" fmla="*/ 6082490 w 6155062"/>
              <a:gd name="connsiteY73" fmla="*/ 392271 h 1437300"/>
              <a:gd name="connsiteX74" fmla="*/ 6126033 w 6155062"/>
              <a:gd name="connsiteY74" fmla="*/ 174557 h 1437300"/>
              <a:gd name="connsiteX75" fmla="*/ 6155062 w 6155062"/>
              <a:gd name="connsiteY75" fmla="*/ 131014 h 14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155062" h="1437300">
                <a:moveTo>
                  <a:pt x="6155062" y="131014"/>
                </a:moveTo>
                <a:cubicBezTo>
                  <a:pt x="6077652" y="135852"/>
                  <a:pt x="6000351" y="148112"/>
                  <a:pt x="5922833" y="145528"/>
                </a:cubicBezTo>
                <a:cubicBezTo>
                  <a:pt x="5854450" y="143249"/>
                  <a:pt x="5787013" y="128390"/>
                  <a:pt x="5719633" y="116500"/>
                </a:cubicBezTo>
                <a:cubicBezTo>
                  <a:pt x="5704566" y="113841"/>
                  <a:pt x="5691236" y="104150"/>
                  <a:pt x="5676090" y="101986"/>
                </a:cubicBezTo>
                <a:cubicBezTo>
                  <a:pt x="5589349" y="89594"/>
                  <a:pt x="5414833" y="72957"/>
                  <a:pt x="5414833" y="72957"/>
                </a:cubicBezTo>
                <a:cubicBezTo>
                  <a:pt x="5387315" y="63784"/>
                  <a:pt x="5340565" y="46965"/>
                  <a:pt x="5313233" y="43928"/>
                </a:cubicBezTo>
                <a:cubicBezTo>
                  <a:pt x="5202220" y="31593"/>
                  <a:pt x="5090680" y="24576"/>
                  <a:pt x="4979404" y="14900"/>
                </a:cubicBezTo>
                <a:cubicBezTo>
                  <a:pt x="4955214" y="10062"/>
                  <a:pt x="4931352" y="-2338"/>
                  <a:pt x="4906833" y="386"/>
                </a:cubicBezTo>
                <a:cubicBezTo>
                  <a:pt x="4884733" y="2841"/>
                  <a:pt x="4825209" y="45125"/>
                  <a:pt x="4805233" y="58443"/>
                </a:cubicBezTo>
                <a:cubicBezTo>
                  <a:pt x="4783813" y="90572"/>
                  <a:pt x="4766188" y="123177"/>
                  <a:pt x="4732662" y="145528"/>
                </a:cubicBezTo>
                <a:cubicBezTo>
                  <a:pt x="4719356" y="154399"/>
                  <a:pt x="4639865" y="171916"/>
                  <a:pt x="4631062" y="174557"/>
                </a:cubicBezTo>
                <a:cubicBezTo>
                  <a:pt x="4549296" y="199087"/>
                  <a:pt x="4517377" y="218480"/>
                  <a:pt x="4427862" y="232614"/>
                </a:cubicBezTo>
                <a:cubicBezTo>
                  <a:pt x="4375077" y="240948"/>
                  <a:pt x="4321423" y="242290"/>
                  <a:pt x="4268204" y="247128"/>
                </a:cubicBezTo>
                <a:cubicBezTo>
                  <a:pt x="4223792" y="258232"/>
                  <a:pt x="4200014" y="257261"/>
                  <a:pt x="4166604" y="290671"/>
                </a:cubicBezTo>
                <a:cubicBezTo>
                  <a:pt x="4154269" y="303006"/>
                  <a:pt x="4150977" y="323047"/>
                  <a:pt x="4137576" y="334214"/>
                </a:cubicBezTo>
                <a:cubicBezTo>
                  <a:pt x="4120954" y="348066"/>
                  <a:pt x="4099406" y="354720"/>
                  <a:pt x="4079519" y="363243"/>
                </a:cubicBezTo>
                <a:cubicBezTo>
                  <a:pt x="4042414" y="379145"/>
                  <a:pt x="4002860" y="385097"/>
                  <a:pt x="3963404" y="392271"/>
                </a:cubicBezTo>
                <a:cubicBezTo>
                  <a:pt x="3934450" y="397535"/>
                  <a:pt x="3905347" y="401948"/>
                  <a:pt x="3876319" y="406786"/>
                </a:cubicBezTo>
                <a:cubicBezTo>
                  <a:pt x="3861805" y="416462"/>
                  <a:pt x="3848378" y="428013"/>
                  <a:pt x="3832776" y="435814"/>
                </a:cubicBezTo>
                <a:cubicBezTo>
                  <a:pt x="3809580" y="447412"/>
                  <a:pt x="3752872" y="458644"/>
                  <a:pt x="3731176" y="464843"/>
                </a:cubicBezTo>
                <a:cubicBezTo>
                  <a:pt x="3631138" y="493426"/>
                  <a:pt x="3757691" y="467681"/>
                  <a:pt x="3600547" y="493871"/>
                </a:cubicBezTo>
                <a:cubicBezTo>
                  <a:pt x="3576357" y="503547"/>
                  <a:pt x="3552461" y="513996"/>
                  <a:pt x="3527976" y="522900"/>
                </a:cubicBezTo>
                <a:cubicBezTo>
                  <a:pt x="3499219" y="533357"/>
                  <a:pt x="3440890" y="551928"/>
                  <a:pt x="3440890" y="551928"/>
                </a:cubicBezTo>
                <a:cubicBezTo>
                  <a:pt x="3324776" y="547090"/>
                  <a:pt x="3208467" y="545694"/>
                  <a:pt x="3092547" y="537414"/>
                </a:cubicBezTo>
                <a:cubicBezTo>
                  <a:pt x="3072650" y="535993"/>
                  <a:pt x="3054438" y="522900"/>
                  <a:pt x="3034490" y="522900"/>
                </a:cubicBezTo>
                <a:cubicBezTo>
                  <a:pt x="2903772" y="522900"/>
                  <a:pt x="2773233" y="532576"/>
                  <a:pt x="2642604" y="537414"/>
                </a:cubicBezTo>
                <a:cubicBezTo>
                  <a:pt x="2510549" y="590237"/>
                  <a:pt x="2632224" y="548199"/>
                  <a:pt x="2468433" y="580957"/>
                </a:cubicBezTo>
                <a:cubicBezTo>
                  <a:pt x="2429312" y="588781"/>
                  <a:pt x="2352319" y="609986"/>
                  <a:pt x="2352319" y="609986"/>
                </a:cubicBezTo>
                <a:cubicBezTo>
                  <a:pt x="2337805" y="619662"/>
                  <a:pt x="2324716" y="631929"/>
                  <a:pt x="2308776" y="639014"/>
                </a:cubicBezTo>
                <a:cubicBezTo>
                  <a:pt x="2254466" y="663152"/>
                  <a:pt x="2193498" y="676668"/>
                  <a:pt x="2134604" y="682557"/>
                </a:cubicBezTo>
                <a:cubicBezTo>
                  <a:pt x="2067035" y="689314"/>
                  <a:pt x="1999137" y="692233"/>
                  <a:pt x="1931404" y="697071"/>
                </a:cubicBezTo>
                <a:cubicBezTo>
                  <a:pt x="1869469" y="738362"/>
                  <a:pt x="1885378" y="736802"/>
                  <a:pt x="1786262" y="740614"/>
                </a:cubicBezTo>
                <a:cubicBezTo>
                  <a:pt x="1568655" y="748983"/>
                  <a:pt x="1350833" y="750290"/>
                  <a:pt x="1133119" y="755128"/>
                </a:cubicBezTo>
                <a:cubicBezTo>
                  <a:pt x="1089576" y="759966"/>
                  <a:pt x="1045861" y="763447"/>
                  <a:pt x="1002490" y="769643"/>
                </a:cubicBezTo>
                <a:cubicBezTo>
                  <a:pt x="978069" y="773132"/>
                  <a:pt x="951984" y="773125"/>
                  <a:pt x="929919" y="784157"/>
                </a:cubicBezTo>
                <a:cubicBezTo>
                  <a:pt x="911560" y="793337"/>
                  <a:pt x="903455" y="816314"/>
                  <a:pt x="886376" y="827700"/>
                </a:cubicBezTo>
                <a:cubicBezTo>
                  <a:pt x="873646" y="836187"/>
                  <a:pt x="857347" y="837376"/>
                  <a:pt x="842833" y="842214"/>
                </a:cubicBezTo>
                <a:cubicBezTo>
                  <a:pt x="828319" y="856728"/>
                  <a:pt x="817112" y="875573"/>
                  <a:pt x="799290" y="885757"/>
                </a:cubicBezTo>
                <a:cubicBezTo>
                  <a:pt x="781970" y="895654"/>
                  <a:pt x="760980" y="897450"/>
                  <a:pt x="741233" y="900271"/>
                </a:cubicBezTo>
                <a:cubicBezTo>
                  <a:pt x="659250" y="911983"/>
                  <a:pt x="576738" y="919624"/>
                  <a:pt x="494490" y="929300"/>
                </a:cubicBezTo>
                <a:cubicBezTo>
                  <a:pt x="402566" y="924462"/>
                  <a:pt x="310770" y="914786"/>
                  <a:pt x="218719" y="914786"/>
                </a:cubicBezTo>
                <a:cubicBezTo>
                  <a:pt x="165281" y="914786"/>
                  <a:pt x="74417" y="878115"/>
                  <a:pt x="59062" y="929300"/>
                </a:cubicBezTo>
                <a:cubicBezTo>
                  <a:pt x="-88652" y="1421679"/>
                  <a:pt x="54556" y="1348241"/>
                  <a:pt x="334833" y="1364728"/>
                </a:cubicBezTo>
                <a:cubicBezTo>
                  <a:pt x="408661" y="1383186"/>
                  <a:pt x="431773" y="1391718"/>
                  <a:pt x="523519" y="1393757"/>
                </a:cubicBezTo>
                <a:lnTo>
                  <a:pt x="1699176" y="1408271"/>
                </a:lnTo>
                <a:cubicBezTo>
                  <a:pt x="1733043" y="1417947"/>
                  <a:pt x="1765556" y="1436913"/>
                  <a:pt x="1800776" y="1437300"/>
                </a:cubicBezTo>
                <a:lnTo>
                  <a:pt x="3194147" y="1408271"/>
                </a:lnTo>
                <a:cubicBezTo>
                  <a:pt x="3208661" y="1403433"/>
                  <a:pt x="3222979" y="1397960"/>
                  <a:pt x="3237690" y="1393757"/>
                </a:cubicBezTo>
                <a:cubicBezTo>
                  <a:pt x="3429203" y="1339040"/>
                  <a:pt x="3538123" y="1372318"/>
                  <a:pt x="3803747" y="1364728"/>
                </a:cubicBezTo>
                <a:cubicBezTo>
                  <a:pt x="3841431" y="1352167"/>
                  <a:pt x="3885154" y="1338540"/>
                  <a:pt x="3919862" y="1321186"/>
                </a:cubicBezTo>
                <a:cubicBezTo>
                  <a:pt x="4032411" y="1264912"/>
                  <a:pt x="3897497" y="1314126"/>
                  <a:pt x="4006947" y="1277643"/>
                </a:cubicBezTo>
                <a:cubicBezTo>
                  <a:pt x="4021461" y="1267967"/>
                  <a:pt x="4036295" y="1258753"/>
                  <a:pt x="4050490" y="1248614"/>
                </a:cubicBezTo>
                <a:cubicBezTo>
                  <a:pt x="4081651" y="1226356"/>
                  <a:pt x="4117877" y="1195593"/>
                  <a:pt x="4152090" y="1176043"/>
                </a:cubicBezTo>
                <a:cubicBezTo>
                  <a:pt x="4194079" y="1152049"/>
                  <a:pt x="4237467" y="1134955"/>
                  <a:pt x="4282719" y="1117986"/>
                </a:cubicBezTo>
                <a:cubicBezTo>
                  <a:pt x="4297044" y="1112614"/>
                  <a:pt x="4311209" y="1106208"/>
                  <a:pt x="4326262" y="1103471"/>
                </a:cubicBezTo>
                <a:cubicBezTo>
                  <a:pt x="4364639" y="1096493"/>
                  <a:pt x="4403671" y="1093795"/>
                  <a:pt x="4442376" y="1088957"/>
                </a:cubicBezTo>
                <a:cubicBezTo>
                  <a:pt x="4461728" y="1074443"/>
                  <a:pt x="4477699" y="1053681"/>
                  <a:pt x="4500433" y="1045414"/>
                </a:cubicBezTo>
                <a:cubicBezTo>
                  <a:pt x="4532584" y="1033723"/>
                  <a:pt x="4568487" y="1037609"/>
                  <a:pt x="4602033" y="1030900"/>
                </a:cubicBezTo>
                <a:cubicBezTo>
                  <a:pt x="4617035" y="1027900"/>
                  <a:pt x="4631062" y="1021224"/>
                  <a:pt x="4645576" y="1016386"/>
                </a:cubicBezTo>
                <a:cubicBezTo>
                  <a:pt x="4874312" y="1032724"/>
                  <a:pt x="4849713" y="1039796"/>
                  <a:pt x="5095519" y="1016386"/>
                </a:cubicBezTo>
                <a:cubicBezTo>
                  <a:pt x="5115377" y="1014495"/>
                  <a:pt x="5134103" y="1006198"/>
                  <a:pt x="5153576" y="1001871"/>
                </a:cubicBezTo>
                <a:cubicBezTo>
                  <a:pt x="5177658" y="996519"/>
                  <a:pt x="5201957" y="992195"/>
                  <a:pt x="5226147" y="987357"/>
                </a:cubicBezTo>
                <a:cubicBezTo>
                  <a:pt x="5240661" y="972843"/>
                  <a:pt x="5251868" y="953998"/>
                  <a:pt x="5269690" y="943814"/>
                </a:cubicBezTo>
                <a:cubicBezTo>
                  <a:pt x="5287010" y="933917"/>
                  <a:pt x="5308567" y="934780"/>
                  <a:pt x="5327747" y="929300"/>
                </a:cubicBezTo>
                <a:cubicBezTo>
                  <a:pt x="5342458" y="925097"/>
                  <a:pt x="5356776" y="919624"/>
                  <a:pt x="5371290" y="914786"/>
                </a:cubicBezTo>
                <a:cubicBezTo>
                  <a:pt x="5417178" y="880369"/>
                  <a:pt x="5436501" y="870154"/>
                  <a:pt x="5472890" y="827700"/>
                </a:cubicBezTo>
                <a:cubicBezTo>
                  <a:pt x="5488633" y="809333"/>
                  <a:pt x="5497849" y="785129"/>
                  <a:pt x="5516433" y="769643"/>
                </a:cubicBezTo>
                <a:cubicBezTo>
                  <a:pt x="5528186" y="759848"/>
                  <a:pt x="5546602" y="762558"/>
                  <a:pt x="5559976" y="755128"/>
                </a:cubicBezTo>
                <a:cubicBezTo>
                  <a:pt x="5590474" y="738185"/>
                  <a:pt x="5612387" y="700924"/>
                  <a:pt x="5647062" y="697071"/>
                </a:cubicBezTo>
                <a:lnTo>
                  <a:pt x="5908319" y="668043"/>
                </a:lnTo>
                <a:cubicBezTo>
                  <a:pt x="5913157" y="653529"/>
                  <a:pt x="5915242" y="637784"/>
                  <a:pt x="5922833" y="624500"/>
                </a:cubicBezTo>
                <a:cubicBezTo>
                  <a:pt x="5947658" y="581055"/>
                  <a:pt x="5975604" y="557215"/>
                  <a:pt x="6009919" y="522900"/>
                </a:cubicBezTo>
                <a:cubicBezTo>
                  <a:pt x="6014757" y="508386"/>
                  <a:pt x="6017003" y="492731"/>
                  <a:pt x="6024433" y="479357"/>
                </a:cubicBezTo>
                <a:cubicBezTo>
                  <a:pt x="6041376" y="448859"/>
                  <a:pt x="6082490" y="392271"/>
                  <a:pt x="6082490" y="392271"/>
                </a:cubicBezTo>
                <a:cubicBezTo>
                  <a:pt x="6086643" y="363198"/>
                  <a:pt x="6107369" y="193221"/>
                  <a:pt x="6126033" y="174557"/>
                </a:cubicBezTo>
                <a:lnTo>
                  <a:pt x="6155062" y="131014"/>
                </a:lnTo>
                <a:close/>
              </a:path>
            </a:pathLst>
          </a:custGeom>
          <a:solidFill>
            <a:srgbClr val="FFF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80267"/>
            <a:ext cx="21050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КОЛА\Презентация Откр урок Нач Классы\dsY2U552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9007"/>
            <a:ext cx="6105472" cy="53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22764"/>
            <a:ext cx="21050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ШКОЛА\РОЛИК_ПАЛЫ_ТРАВЫ\0_76b02_8224fe92_X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266">
            <a:off x="1465618" y="3881088"/>
            <a:ext cx="1413559" cy="19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32" y="2211874"/>
            <a:ext cx="3152912" cy="31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131633" y="5616643"/>
            <a:ext cx="6155062" cy="1437300"/>
          </a:xfrm>
          <a:custGeom>
            <a:avLst/>
            <a:gdLst>
              <a:gd name="connsiteX0" fmla="*/ 6155062 w 6155062"/>
              <a:gd name="connsiteY0" fmla="*/ 131014 h 1437300"/>
              <a:gd name="connsiteX1" fmla="*/ 5922833 w 6155062"/>
              <a:gd name="connsiteY1" fmla="*/ 145528 h 1437300"/>
              <a:gd name="connsiteX2" fmla="*/ 5719633 w 6155062"/>
              <a:gd name="connsiteY2" fmla="*/ 116500 h 1437300"/>
              <a:gd name="connsiteX3" fmla="*/ 5676090 w 6155062"/>
              <a:gd name="connsiteY3" fmla="*/ 101986 h 1437300"/>
              <a:gd name="connsiteX4" fmla="*/ 5414833 w 6155062"/>
              <a:gd name="connsiteY4" fmla="*/ 72957 h 1437300"/>
              <a:gd name="connsiteX5" fmla="*/ 5313233 w 6155062"/>
              <a:gd name="connsiteY5" fmla="*/ 43928 h 1437300"/>
              <a:gd name="connsiteX6" fmla="*/ 4979404 w 6155062"/>
              <a:gd name="connsiteY6" fmla="*/ 14900 h 1437300"/>
              <a:gd name="connsiteX7" fmla="*/ 4906833 w 6155062"/>
              <a:gd name="connsiteY7" fmla="*/ 386 h 1437300"/>
              <a:gd name="connsiteX8" fmla="*/ 4805233 w 6155062"/>
              <a:gd name="connsiteY8" fmla="*/ 58443 h 1437300"/>
              <a:gd name="connsiteX9" fmla="*/ 4732662 w 6155062"/>
              <a:gd name="connsiteY9" fmla="*/ 145528 h 1437300"/>
              <a:gd name="connsiteX10" fmla="*/ 4631062 w 6155062"/>
              <a:gd name="connsiteY10" fmla="*/ 174557 h 1437300"/>
              <a:gd name="connsiteX11" fmla="*/ 4427862 w 6155062"/>
              <a:gd name="connsiteY11" fmla="*/ 232614 h 1437300"/>
              <a:gd name="connsiteX12" fmla="*/ 4268204 w 6155062"/>
              <a:gd name="connsiteY12" fmla="*/ 247128 h 1437300"/>
              <a:gd name="connsiteX13" fmla="*/ 4166604 w 6155062"/>
              <a:gd name="connsiteY13" fmla="*/ 290671 h 1437300"/>
              <a:gd name="connsiteX14" fmla="*/ 4137576 w 6155062"/>
              <a:gd name="connsiteY14" fmla="*/ 334214 h 1437300"/>
              <a:gd name="connsiteX15" fmla="*/ 4079519 w 6155062"/>
              <a:gd name="connsiteY15" fmla="*/ 363243 h 1437300"/>
              <a:gd name="connsiteX16" fmla="*/ 3963404 w 6155062"/>
              <a:gd name="connsiteY16" fmla="*/ 392271 h 1437300"/>
              <a:gd name="connsiteX17" fmla="*/ 3876319 w 6155062"/>
              <a:gd name="connsiteY17" fmla="*/ 406786 h 1437300"/>
              <a:gd name="connsiteX18" fmla="*/ 3832776 w 6155062"/>
              <a:gd name="connsiteY18" fmla="*/ 435814 h 1437300"/>
              <a:gd name="connsiteX19" fmla="*/ 3731176 w 6155062"/>
              <a:gd name="connsiteY19" fmla="*/ 464843 h 1437300"/>
              <a:gd name="connsiteX20" fmla="*/ 3600547 w 6155062"/>
              <a:gd name="connsiteY20" fmla="*/ 493871 h 1437300"/>
              <a:gd name="connsiteX21" fmla="*/ 3527976 w 6155062"/>
              <a:gd name="connsiteY21" fmla="*/ 522900 h 1437300"/>
              <a:gd name="connsiteX22" fmla="*/ 3440890 w 6155062"/>
              <a:gd name="connsiteY22" fmla="*/ 551928 h 1437300"/>
              <a:gd name="connsiteX23" fmla="*/ 3092547 w 6155062"/>
              <a:gd name="connsiteY23" fmla="*/ 537414 h 1437300"/>
              <a:gd name="connsiteX24" fmla="*/ 3034490 w 6155062"/>
              <a:gd name="connsiteY24" fmla="*/ 522900 h 1437300"/>
              <a:gd name="connsiteX25" fmla="*/ 2642604 w 6155062"/>
              <a:gd name="connsiteY25" fmla="*/ 537414 h 1437300"/>
              <a:gd name="connsiteX26" fmla="*/ 2468433 w 6155062"/>
              <a:gd name="connsiteY26" fmla="*/ 580957 h 1437300"/>
              <a:gd name="connsiteX27" fmla="*/ 2352319 w 6155062"/>
              <a:gd name="connsiteY27" fmla="*/ 609986 h 1437300"/>
              <a:gd name="connsiteX28" fmla="*/ 2308776 w 6155062"/>
              <a:gd name="connsiteY28" fmla="*/ 639014 h 1437300"/>
              <a:gd name="connsiteX29" fmla="*/ 2134604 w 6155062"/>
              <a:gd name="connsiteY29" fmla="*/ 682557 h 1437300"/>
              <a:gd name="connsiteX30" fmla="*/ 1931404 w 6155062"/>
              <a:gd name="connsiteY30" fmla="*/ 697071 h 1437300"/>
              <a:gd name="connsiteX31" fmla="*/ 1786262 w 6155062"/>
              <a:gd name="connsiteY31" fmla="*/ 740614 h 1437300"/>
              <a:gd name="connsiteX32" fmla="*/ 1133119 w 6155062"/>
              <a:gd name="connsiteY32" fmla="*/ 755128 h 1437300"/>
              <a:gd name="connsiteX33" fmla="*/ 1002490 w 6155062"/>
              <a:gd name="connsiteY33" fmla="*/ 769643 h 1437300"/>
              <a:gd name="connsiteX34" fmla="*/ 929919 w 6155062"/>
              <a:gd name="connsiteY34" fmla="*/ 784157 h 1437300"/>
              <a:gd name="connsiteX35" fmla="*/ 886376 w 6155062"/>
              <a:gd name="connsiteY35" fmla="*/ 827700 h 1437300"/>
              <a:gd name="connsiteX36" fmla="*/ 842833 w 6155062"/>
              <a:gd name="connsiteY36" fmla="*/ 842214 h 1437300"/>
              <a:gd name="connsiteX37" fmla="*/ 799290 w 6155062"/>
              <a:gd name="connsiteY37" fmla="*/ 885757 h 1437300"/>
              <a:gd name="connsiteX38" fmla="*/ 741233 w 6155062"/>
              <a:gd name="connsiteY38" fmla="*/ 900271 h 1437300"/>
              <a:gd name="connsiteX39" fmla="*/ 494490 w 6155062"/>
              <a:gd name="connsiteY39" fmla="*/ 929300 h 1437300"/>
              <a:gd name="connsiteX40" fmla="*/ 218719 w 6155062"/>
              <a:gd name="connsiteY40" fmla="*/ 914786 h 1437300"/>
              <a:gd name="connsiteX41" fmla="*/ 59062 w 6155062"/>
              <a:gd name="connsiteY41" fmla="*/ 929300 h 1437300"/>
              <a:gd name="connsiteX42" fmla="*/ 334833 w 6155062"/>
              <a:gd name="connsiteY42" fmla="*/ 1364728 h 1437300"/>
              <a:gd name="connsiteX43" fmla="*/ 523519 w 6155062"/>
              <a:gd name="connsiteY43" fmla="*/ 1393757 h 1437300"/>
              <a:gd name="connsiteX44" fmla="*/ 1699176 w 6155062"/>
              <a:gd name="connsiteY44" fmla="*/ 1408271 h 1437300"/>
              <a:gd name="connsiteX45" fmla="*/ 1800776 w 6155062"/>
              <a:gd name="connsiteY45" fmla="*/ 1437300 h 1437300"/>
              <a:gd name="connsiteX46" fmla="*/ 3194147 w 6155062"/>
              <a:gd name="connsiteY46" fmla="*/ 1408271 h 1437300"/>
              <a:gd name="connsiteX47" fmla="*/ 3237690 w 6155062"/>
              <a:gd name="connsiteY47" fmla="*/ 1393757 h 1437300"/>
              <a:gd name="connsiteX48" fmla="*/ 3803747 w 6155062"/>
              <a:gd name="connsiteY48" fmla="*/ 1364728 h 1437300"/>
              <a:gd name="connsiteX49" fmla="*/ 3919862 w 6155062"/>
              <a:gd name="connsiteY49" fmla="*/ 1321186 h 1437300"/>
              <a:gd name="connsiteX50" fmla="*/ 4006947 w 6155062"/>
              <a:gd name="connsiteY50" fmla="*/ 1277643 h 1437300"/>
              <a:gd name="connsiteX51" fmla="*/ 4050490 w 6155062"/>
              <a:gd name="connsiteY51" fmla="*/ 1248614 h 1437300"/>
              <a:gd name="connsiteX52" fmla="*/ 4152090 w 6155062"/>
              <a:gd name="connsiteY52" fmla="*/ 1176043 h 1437300"/>
              <a:gd name="connsiteX53" fmla="*/ 4282719 w 6155062"/>
              <a:gd name="connsiteY53" fmla="*/ 1117986 h 1437300"/>
              <a:gd name="connsiteX54" fmla="*/ 4326262 w 6155062"/>
              <a:gd name="connsiteY54" fmla="*/ 1103471 h 1437300"/>
              <a:gd name="connsiteX55" fmla="*/ 4442376 w 6155062"/>
              <a:gd name="connsiteY55" fmla="*/ 1088957 h 1437300"/>
              <a:gd name="connsiteX56" fmla="*/ 4500433 w 6155062"/>
              <a:gd name="connsiteY56" fmla="*/ 1045414 h 1437300"/>
              <a:gd name="connsiteX57" fmla="*/ 4602033 w 6155062"/>
              <a:gd name="connsiteY57" fmla="*/ 1030900 h 1437300"/>
              <a:gd name="connsiteX58" fmla="*/ 4645576 w 6155062"/>
              <a:gd name="connsiteY58" fmla="*/ 1016386 h 1437300"/>
              <a:gd name="connsiteX59" fmla="*/ 5095519 w 6155062"/>
              <a:gd name="connsiteY59" fmla="*/ 1016386 h 1437300"/>
              <a:gd name="connsiteX60" fmla="*/ 5153576 w 6155062"/>
              <a:gd name="connsiteY60" fmla="*/ 1001871 h 1437300"/>
              <a:gd name="connsiteX61" fmla="*/ 5226147 w 6155062"/>
              <a:gd name="connsiteY61" fmla="*/ 987357 h 1437300"/>
              <a:gd name="connsiteX62" fmla="*/ 5269690 w 6155062"/>
              <a:gd name="connsiteY62" fmla="*/ 943814 h 1437300"/>
              <a:gd name="connsiteX63" fmla="*/ 5327747 w 6155062"/>
              <a:gd name="connsiteY63" fmla="*/ 929300 h 1437300"/>
              <a:gd name="connsiteX64" fmla="*/ 5371290 w 6155062"/>
              <a:gd name="connsiteY64" fmla="*/ 914786 h 1437300"/>
              <a:gd name="connsiteX65" fmla="*/ 5472890 w 6155062"/>
              <a:gd name="connsiteY65" fmla="*/ 827700 h 1437300"/>
              <a:gd name="connsiteX66" fmla="*/ 5516433 w 6155062"/>
              <a:gd name="connsiteY66" fmla="*/ 769643 h 1437300"/>
              <a:gd name="connsiteX67" fmla="*/ 5559976 w 6155062"/>
              <a:gd name="connsiteY67" fmla="*/ 755128 h 1437300"/>
              <a:gd name="connsiteX68" fmla="*/ 5647062 w 6155062"/>
              <a:gd name="connsiteY68" fmla="*/ 697071 h 1437300"/>
              <a:gd name="connsiteX69" fmla="*/ 5908319 w 6155062"/>
              <a:gd name="connsiteY69" fmla="*/ 668043 h 1437300"/>
              <a:gd name="connsiteX70" fmla="*/ 5922833 w 6155062"/>
              <a:gd name="connsiteY70" fmla="*/ 624500 h 1437300"/>
              <a:gd name="connsiteX71" fmla="*/ 6009919 w 6155062"/>
              <a:gd name="connsiteY71" fmla="*/ 522900 h 1437300"/>
              <a:gd name="connsiteX72" fmla="*/ 6024433 w 6155062"/>
              <a:gd name="connsiteY72" fmla="*/ 479357 h 1437300"/>
              <a:gd name="connsiteX73" fmla="*/ 6082490 w 6155062"/>
              <a:gd name="connsiteY73" fmla="*/ 392271 h 1437300"/>
              <a:gd name="connsiteX74" fmla="*/ 6126033 w 6155062"/>
              <a:gd name="connsiteY74" fmla="*/ 174557 h 1437300"/>
              <a:gd name="connsiteX75" fmla="*/ 6155062 w 6155062"/>
              <a:gd name="connsiteY75" fmla="*/ 131014 h 143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155062" h="1437300">
                <a:moveTo>
                  <a:pt x="6155062" y="131014"/>
                </a:moveTo>
                <a:cubicBezTo>
                  <a:pt x="6077652" y="135852"/>
                  <a:pt x="6000351" y="148112"/>
                  <a:pt x="5922833" y="145528"/>
                </a:cubicBezTo>
                <a:cubicBezTo>
                  <a:pt x="5854450" y="143249"/>
                  <a:pt x="5787013" y="128390"/>
                  <a:pt x="5719633" y="116500"/>
                </a:cubicBezTo>
                <a:cubicBezTo>
                  <a:pt x="5704566" y="113841"/>
                  <a:pt x="5691236" y="104150"/>
                  <a:pt x="5676090" y="101986"/>
                </a:cubicBezTo>
                <a:cubicBezTo>
                  <a:pt x="5589349" y="89594"/>
                  <a:pt x="5414833" y="72957"/>
                  <a:pt x="5414833" y="72957"/>
                </a:cubicBezTo>
                <a:cubicBezTo>
                  <a:pt x="5387315" y="63784"/>
                  <a:pt x="5340565" y="46965"/>
                  <a:pt x="5313233" y="43928"/>
                </a:cubicBezTo>
                <a:cubicBezTo>
                  <a:pt x="5202220" y="31593"/>
                  <a:pt x="5090680" y="24576"/>
                  <a:pt x="4979404" y="14900"/>
                </a:cubicBezTo>
                <a:cubicBezTo>
                  <a:pt x="4955214" y="10062"/>
                  <a:pt x="4931352" y="-2338"/>
                  <a:pt x="4906833" y="386"/>
                </a:cubicBezTo>
                <a:cubicBezTo>
                  <a:pt x="4884733" y="2841"/>
                  <a:pt x="4825209" y="45125"/>
                  <a:pt x="4805233" y="58443"/>
                </a:cubicBezTo>
                <a:cubicBezTo>
                  <a:pt x="4783813" y="90572"/>
                  <a:pt x="4766188" y="123177"/>
                  <a:pt x="4732662" y="145528"/>
                </a:cubicBezTo>
                <a:cubicBezTo>
                  <a:pt x="4719356" y="154399"/>
                  <a:pt x="4639865" y="171916"/>
                  <a:pt x="4631062" y="174557"/>
                </a:cubicBezTo>
                <a:cubicBezTo>
                  <a:pt x="4549296" y="199087"/>
                  <a:pt x="4517377" y="218480"/>
                  <a:pt x="4427862" y="232614"/>
                </a:cubicBezTo>
                <a:cubicBezTo>
                  <a:pt x="4375077" y="240948"/>
                  <a:pt x="4321423" y="242290"/>
                  <a:pt x="4268204" y="247128"/>
                </a:cubicBezTo>
                <a:cubicBezTo>
                  <a:pt x="4223792" y="258232"/>
                  <a:pt x="4200014" y="257261"/>
                  <a:pt x="4166604" y="290671"/>
                </a:cubicBezTo>
                <a:cubicBezTo>
                  <a:pt x="4154269" y="303006"/>
                  <a:pt x="4150977" y="323047"/>
                  <a:pt x="4137576" y="334214"/>
                </a:cubicBezTo>
                <a:cubicBezTo>
                  <a:pt x="4120954" y="348066"/>
                  <a:pt x="4099406" y="354720"/>
                  <a:pt x="4079519" y="363243"/>
                </a:cubicBezTo>
                <a:cubicBezTo>
                  <a:pt x="4042414" y="379145"/>
                  <a:pt x="4002860" y="385097"/>
                  <a:pt x="3963404" y="392271"/>
                </a:cubicBezTo>
                <a:cubicBezTo>
                  <a:pt x="3934450" y="397535"/>
                  <a:pt x="3905347" y="401948"/>
                  <a:pt x="3876319" y="406786"/>
                </a:cubicBezTo>
                <a:cubicBezTo>
                  <a:pt x="3861805" y="416462"/>
                  <a:pt x="3848378" y="428013"/>
                  <a:pt x="3832776" y="435814"/>
                </a:cubicBezTo>
                <a:cubicBezTo>
                  <a:pt x="3809580" y="447412"/>
                  <a:pt x="3752872" y="458644"/>
                  <a:pt x="3731176" y="464843"/>
                </a:cubicBezTo>
                <a:cubicBezTo>
                  <a:pt x="3631138" y="493426"/>
                  <a:pt x="3757691" y="467681"/>
                  <a:pt x="3600547" y="493871"/>
                </a:cubicBezTo>
                <a:cubicBezTo>
                  <a:pt x="3576357" y="503547"/>
                  <a:pt x="3552461" y="513996"/>
                  <a:pt x="3527976" y="522900"/>
                </a:cubicBezTo>
                <a:cubicBezTo>
                  <a:pt x="3499219" y="533357"/>
                  <a:pt x="3440890" y="551928"/>
                  <a:pt x="3440890" y="551928"/>
                </a:cubicBezTo>
                <a:cubicBezTo>
                  <a:pt x="3324776" y="547090"/>
                  <a:pt x="3208467" y="545694"/>
                  <a:pt x="3092547" y="537414"/>
                </a:cubicBezTo>
                <a:cubicBezTo>
                  <a:pt x="3072650" y="535993"/>
                  <a:pt x="3054438" y="522900"/>
                  <a:pt x="3034490" y="522900"/>
                </a:cubicBezTo>
                <a:cubicBezTo>
                  <a:pt x="2903772" y="522900"/>
                  <a:pt x="2773233" y="532576"/>
                  <a:pt x="2642604" y="537414"/>
                </a:cubicBezTo>
                <a:cubicBezTo>
                  <a:pt x="2510549" y="590237"/>
                  <a:pt x="2632224" y="548199"/>
                  <a:pt x="2468433" y="580957"/>
                </a:cubicBezTo>
                <a:cubicBezTo>
                  <a:pt x="2429312" y="588781"/>
                  <a:pt x="2352319" y="609986"/>
                  <a:pt x="2352319" y="609986"/>
                </a:cubicBezTo>
                <a:cubicBezTo>
                  <a:pt x="2337805" y="619662"/>
                  <a:pt x="2324716" y="631929"/>
                  <a:pt x="2308776" y="639014"/>
                </a:cubicBezTo>
                <a:cubicBezTo>
                  <a:pt x="2254466" y="663152"/>
                  <a:pt x="2193498" y="676668"/>
                  <a:pt x="2134604" y="682557"/>
                </a:cubicBezTo>
                <a:cubicBezTo>
                  <a:pt x="2067035" y="689314"/>
                  <a:pt x="1999137" y="692233"/>
                  <a:pt x="1931404" y="697071"/>
                </a:cubicBezTo>
                <a:cubicBezTo>
                  <a:pt x="1869469" y="738362"/>
                  <a:pt x="1885378" y="736802"/>
                  <a:pt x="1786262" y="740614"/>
                </a:cubicBezTo>
                <a:cubicBezTo>
                  <a:pt x="1568655" y="748983"/>
                  <a:pt x="1350833" y="750290"/>
                  <a:pt x="1133119" y="755128"/>
                </a:cubicBezTo>
                <a:cubicBezTo>
                  <a:pt x="1089576" y="759966"/>
                  <a:pt x="1045861" y="763447"/>
                  <a:pt x="1002490" y="769643"/>
                </a:cubicBezTo>
                <a:cubicBezTo>
                  <a:pt x="978069" y="773132"/>
                  <a:pt x="951984" y="773125"/>
                  <a:pt x="929919" y="784157"/>
                </a:cubicBezTo>
                <a:cubicBezTo>
                  <a:pt x="911560" y="793337"/>
                  <a:pt x="903455" y="816314"/>
                  <a:pt x="886376" y="827700"/>
                </a:cubicBezTo>
                <a:cubicBezTo>
                  <a:pt x="873646" y="836187"/>
                  <a:pt x="857347" y="837376"/>
                  <a:pt x="842833" y="842214"/>
                </a:cubicBezTo>
                <a:cubicBezTo>
                  <a:pt x="828319" y="856728"/>
                  <a:pt x="817112" y="875573"/>
                  <a:pt x="799290" y="885757"/>
                </a:cubicBezTo>
                <a:cubicBezTo>
                  <a:pt x="781970" y="895654"/>
                  <a:pt x="760980" y="897450"/>
                  <a:pt x="741233" y="900271"/>
                </a:cubicBezTo>
                <a:cubicBezTo>
                  <a:pt x="659250" y="911983"/>
                  <a:pt x="576738" y="919624"/>
                  <a:pt x="494490" y="929300"/>
                </a:cubicBezTo>
                <a:cubicBezTo>
                  <a:pt x="402566" y="924462"/>
                  <a:pt x="310770" y="914786"/>
                  <a:pt x="218719" y="914786"/>
                </a:cubicBezTo>
                <a:cubicBezTo>
                  <a:pt x="165281" y="914786"/>
                  <a:pt x="74417" y="878115"/>
                  <a:pt x="59062" y="929300"/>
                </a:cubicBezTo>
                <a:cubicBezTo>
                  <a:pt x="-88652" y="1421679"/>
                  <a:pt x="54556" y="1348241"/>
                  <a:pt x="334833" y="1364728"/>
                </a:cubicBezTo>
                <a:cubicBezTo>
                  <a:pt x="408661" y="1383186"/>
                  <a:pt x="431773" y="1391718"/>
                  <a:pt x="523519" y="1393757"/>
                </a:cubicBezTo>
                <a:lnTo>
                  <a:pt x="1699176" y="1408271"/>
                </a:lnTo>
                <a:cubicBezTo>
                  <a:pt x="1733043" y="1417947"/>
                  <a:pt x="1765556" y="1436913"/>
                  <a:pt x="1800776" y="1437300"/>
                </a:cubicBezTo>
                <a:lnTo>
                  <a:pt x="3194147" y="1408271"/>
                </a:lnTo>
                <a:cubicBezTo>
                  <a:pt x="3208661" y="1403433"/>
                  <a:pt x="3222979" y="1397960"/>
                  <a:pt x="3237690" y="1393757"/>
                </a:cubicBezTo>
                <a:cubicBezTo>
                  <a:pt x="3429203" y="1339040"/>
                  <a:pt x="3538123" y="1372318"/>
                  <a:pt x="3803747" y="1364728"/>
                </a:cubicBezTo>
                <a:cubicBezTo>
                  <a:pt x="3841431" y="1352167"/>
                  <a:pt x="3885154" y="1338540"/>
                  <a:pt x="3919862" y="1321186"/>
                </a:cubicBezTo>
                <a:cubicBezTo>
                  <a:pt x="4032411" y="1264912"/>
                  <a:pt x="3897497" y="1314126"/>
                  <a:pt x="4006947" y="1277643"/>
                </a:cubicBezTo>
                <a:cubicBezTo>
                  <a:pt x="4021461" y="1267967"/>
                  <a:pt x="4036295" y="1258753"/>
                  <a:pt x="4050490" y="1248614"/>
                </a:cubicBezTo>
                <a:cubicBezTo>
                  <a:pt x="4081651" y="1226356"/>
                  <a:pt x="4117877" y="1195593"/>
                  <a:pt x="4152090" y="1176043"/>
                </a:cubicBezTo>
                <a:cubicBezTo>
                  <a:pt x="4194079" y="1152049"/>
                  <a:pt x="4237467" y="1134955"/>
                  <a:pt x="4282719" y="1117986"/>
                </a:cubicBezTo>
                <a:cubicBezTo>
                  <a:pt x="4297044" y="1112614"/>
                  <a:pt x="4311209" y="1106208"/>
                  <a:pt x="4326262" y="1103471"/>
                </a:cubicBezTo>
                <a:cubicBezTo>
                  <a:pt x="4364639" y="1096493"/>
                  <a:pt x="4403671" y="1093795"/>
                  <a:pt x="4442376" y="1088957"/>
                </a:cubicBezTo>
                <a:cubicBezTo>
                  <a:pt x="4461728" y="1074443"/>
                  <a:pt x="4477699" y="1053681"/>
                  <a:pt x="4500433" y="1045414"/>
                </a:cubicBezTo>
                <a:cubicBezTo>
                  <a:pt x="4532584" y="1033723"/>
                  <a:pt x="4568487" y="1037609"/>
                  <a:pt x="4602033" y="1030900"/>
                </a:cubicBezTo>
                <a:cubicBezTo>
                  <a:pt x="4617035" y="1027900"/>
                  <a:pt x="4631062" y="1021224"/>
                  <a:pt x="4645576" y="1016386"/>
                </a:cubicBezTo>
                <a:cubicBezTo>
                  <a:pt x="4874312" y="1032724"/>
                  <a:pt x="4849713" y="1039796"/>
                  <a:pt x="5095519" y="1016386"/>
                </a:cubicBezTo>
                <a:cubicBezTo>
                  <a:pt x="5115377" y="1014495"/>
                  <a:pt x="5134103" y="1006198"/>
                  <a:pt x="5153576" y="1001871"/>
                </a:cubicBezTo>
                <a:cubicBezTo>
                  <a:pt x="5177658" y="996519"/>
                  <a:pt x="5201957" y="992195"/>
                  <a:pt x="5226147" y="987357"/>
                </a:cubicBezTo>
                <a:cubicBezTo>
                  <a:pt x="5240661" y="972843"/>
                  <a:pt x="5251868" y="953998"/>
                  <a:pt x="5269690" y="943814"/>
                </a:cubicBezTo>
                <a:cubicBezTo>
                  <a:pt x="5287010" y="933917"/>
                  <a:pt x="5308567" y="934780"/>
                  <a:pt x="5327747" y="929300"/>
                </a:cubicBezTo>
                <a:cubicBezTo>
                  <a:pt x="5342458" y="925097"/>
                  <a:pt x="5356776" y="919624"/>
                  <a:pt x="5371290" y="914786"/>
                </a:cubicBezTo>
                <a:cubicBezTo>
                  <a:pt x="5417178" y="880369"/>
                  <a:pt x="5436501" y="870154"/>
                  <a:pt x="5472890" y="827700"/>
                </a:cubicBezTo>
                <a:cubicBezTo>
                  <a:pt x="5488633" y="809333"/>
                  <a:pt x="5497849" y="785129"/>
                  <a:pt x="5516433" y="769643"/>
                </a:cubicBezTo>
                <a:cubicBezTo>
                  <a:pt x="5528186" y="759848"/>
                  <a:pt x="5546602" y="762558"/>
                  <a:pt x="5559976" y="755128"/>
                </a:cubicBezTo>
                <a:cubicBezTo>
                  <a:pt x="5590474" y="738185"/>
                  <a:pt x="5612387" y="700924"/>
                  <a:pt x="5647062" y="697071"/>
                </a:cubicBezTo>
                <a:lnTo>
                  <a:pt x="5908319" y="668043"/>
                </a:lnTo>
                <a:cubicBezTo>
                  <a:pt x="5913157" y="653529"/>
                  <a:pt x="5915242" y="637784"/>
                  <a:pt x="5922833" y="624500"/>
                </a:cubicBezTo>
                <a:cubicBezTo>
                  <a:pt x="5947658" y="581055"/>
                  <a:pt x="5975604" y="557215"/>
                  <a:pt x="6009919" y="522900"/>
                </a:cubicBezTo>
                <a:cubicBezTo>
                  <a:pt x="6014757" y="508386"/>
                  <a:pt x="6017003" y="492731"/>
                  <a:pt x="6024433" y="479357"/>
                </a:cubicBezTo>
                <a:cubicBezTo>
                  <a:pt x="6041376" y="448859"/>
                  <a:pt x="6082490" y="392271"/>
                  <a:pt x="6082490" y="392271"/>
                </a:cubicBezTo>
                <a:cubicBezTo>
                  <a:pt x="6086643" y="363198"/>
                  <a:pt x="6107369" y="193221"/>
                  <a:pt x="6126033" y="174557"/>
                </a:cubicBezTo>
                <a:lnTo>
                  <a:pt x="6155062" y="131014"/>
                </a:lnTo>
                <a:close/>
              </a:path>
            </a:pathLst>
          </a:custGeom>
          <a:solidFill>
            <a:srgbClr val="FFF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80267"/>
            <a:ext cx="21050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КОЛА\Презентация Откр урок Нач Классы\dsY2U552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9007"/>
            <a:ext cx="6105472" cy="53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22764"/>
            <a:ext cx="21050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ШКОЛА\РОЛИК_ПАЛЫ_ТРАВЫ\0_76b02_8224fe92_X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266">
            <a:off x="1465618" y="3881088"/>
            <a:ext cx="1413559" cy="19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514608"/>
            <a:ext cx="3930615" cy="39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09249E-7 C -0.02743 0.00139 -0.05503 0.00139 -0.08246 0.00416 C -0.08402 0.00439 -0.08437 0.00763 -0.08576 0.00832 C -0.09392 0.01295 -0.10711 0.03861 -0.11545 0.04278 C -0.13159 0.05064 -0.14479 0.03515 -0.1618 0.03792 C -0.16822 0.04069 -0.17447 0.0437 -0.1809 0.04647 C -0.18246 0.04717 -0.18576 0.04856 -0.18576 0.04879 C -0.19184 0.05387 -0.19392 0.07491 -0.19965 0.08093 C -0.20625 0.08763 -0.21892 0.07884 -0.2269 0.08231 C -0.23854 0.0978 -0.23593 0.11399 -0.2519 0.12093 C -0.25815 0.12925 -0.2901 0.12809 -0.29843 0.1311 C -0.30451 0.14335 -0.32743 0.16809 -0.33767 0.16971 C -0.3677 0.1852 -0.36423 0.16601 -0.39809 0.16763 C -0.40416 0.17179 -0.41336 0.18659 -0.42031 0.18867 C -0.4217 0.19006 -0.43506 0.16925 -0.43645 0.1711 C -0.43784 0.17295 -0.43784 0.17642 -0.43975 0.17757 C -0.44409 0.18081 -0.46475 0.21387 -0.46475 0.2141 C -0.47534 0.2289 -0.49583 0.2178 -0.51076 0.22035 C -0.54548 0.23931 -0.56684 0.20486 -0.59635 0.20555 C -0.61371 0.20809 -0.6559 0.22382 -0.67291 0.22613 C -0.69322 0.23191 -0.70555 0.25665 -0.72656 0.2585 C -0.75069 0.26312 -0.77725 0.24902 -0.80173 0.25156 C -0.81857 0.25526 -0.80364 0.2511 -0.82222 0.25989 C -0.83107 0.26405 -0.84149 0.2659 -0.85069 0.26844 C -0.85677 0.27607 -0.85225 0.27214 -0.8651 0.27468 C -0.88142 0.27792 -0.89774 0.27954 -0.91423 0.28116 C -0.94184 0.29295 -1.00017 0.28879 -1.02066 0.28948 C -1.02864 0.29133 -1.03663 0.29272 -1.04444 0.29595 C -1.05555 0.30567 -1.06961 0.3022 -1.08246 0.3022 " pathEditMode="relative" rAng="0" ptsTypes="fffffffffffffffffffffffffffff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32" y="15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51692"/>
            <a:ext cx="1512168" cy="108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КОЛА\Презентация Откр урок Нач Классы\dsY2U552r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99" y="2266364"/>
            <a:ext cx="3052736" cy="26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80" y="2751693"/>
            <a:ext cx="1746974" cy="12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76" y="2959026"/>
            <a:ext cx="1368152" cy="9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84769"/>
            <a:ext cx="1584176" cy="11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2" y="3085747"/>
            <a:ext cx="1094320" cy="78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8747"/>
            <a:ext cx="835192" cy="6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-192675" y="4822067"/>
            <a:ext cx="7481514" cy="1906173"/>
          </a:xfrm>
          <a:custGeom>
            <a:avLst/>
            <a:gdLst>
              <a:gd name="connsiteX0" fmla="*/ 7431675 w 7481514"/>
              <a:gd name="connsiteY0" fmla="*/ 92833 h 1906173"/>
              <a:gd name="connsiteX1" fmla="*/ 7431675 w 7481514"/>
              <a:gd name="connsiteY1" fmla="*/ 445258 h 1906173"/>
              <a:gd name="connsiteX2" fmla="*/ 7365000 w 7481514"/>
              <a:gd name="connsiteY2" fmla="*/ 673858 h 1906173"/>
              <a:gd name="connsiteX3" fmla="*/ 7231650 w 7481514"/>
              <a:gd name="connsiteY3" fmla="*/ 902458 h 1906173"/>
              <a:gd name="connsiteX4" fmla="*/ 6974475 w 7481514"/>
              <a:gd name="connsiteY4" fmla="*/ 1007233 h 1906173"/>
              <a:gd name="connsiteX5" fmla="*/ 6469650 w 7481514"/>
              <a:gd name="connsiteY5" fmla="*/ 1102483 h 1906173"/>
              <a:gd name="connsiteX6" fmla="*/ 5860050 w 7481514"/>
              <a:gd name="connsiteY6" fmla="*/ 1131058 h 1906173"/>
              <a:gd name="connsiteX7" fmla="*/ 5221875 w 7481514"/>
              <a:gd name="connsiteY7" fmla="*/ 997708 h 1906173"/>
              <a:gd name="connsiteX8" fmla="*/ 4726575 w 7481514"/>
              <a:gd name="connsiteY8" fmla="*/ 1064383 h 1906173"/>
              <a:gd name="connsiteX9" fmla="*/ 3850275 w 7481514"/>
              <a:gd name="connsiteY9" fmla="*/ 1178683 h 1906173"/>
              <a:gd name="connsiteX10" fmla="*/ 3069225 w 7481514"/>
              <a:gd name="connsiteY10" fmla="*/ 1083433 h 1906173"/>
              <a:gd name="connsiteX11" fmla="*/ 2459625 w 7481514"/>
              <a:gd name="connsiteY11" fmla="*/ 1216783 h 1906173"/>
              <a:gd name="connsiteX12" fmla="*/ 1830975 w 7481514"/>
              <a:gd name="connsiteY12" fmla="*/ 1426333 h 1906173"/>
              <a:gd name="connsiteX13" fmla="*/ 1011825 w 7481514"/>
              <a:gd name="connsiteY13" fmla="*/ 1464433 h 1906173"/>
              <a:gd name="connsiteX14" fmla="*/ 468900 w 7481514"/>
              <a:gd name="connsiteY14" fmla="*/ 1664458 h 1906173"/>
              <a:gd name="connsiteX15" fmla="*/ 192675 w 7481514"/>
              <a:gd name="connsiteY15" fmla="*/ 1788283 h 1906173"/>
              <a:gd name="connsiteX16" fmla="*/ 78375 w 7481514"/>
              <a:gd name="connsiteY16" fmla="*/ 1816858 h 1906173"/>
              <a:gd name="connsiteX17" fmla="*/ 97425 w 7481514"/>
              <a:gd name="connsiteY17" fmla="*/ 559558 h 1906173"/>
              <a:gd name="connsiteX18" fmla="*/ 1269000 w 7481514"/>
              <a:gd name="connsiteY18" fmla="*/ 378583 h 1906173"/>
              <a:gd name="connsiteX19" fmla="*/ 1583325 w 7481514"/>
              <a:gd name="connsiteY19" fmla="*/ 483358 h 1906173"/>
              <a:gd name="connsiteX20" fmla="*/ 2612025 w 7481514"/>
              <a:gd name="connsiteY20" fmla="*/ 350008 h 1906173"/>
              <a:gd name="connsiteX21" fmla="*/ 3669300 w 7481514"/>
              <a:gd name="connsiteY21" fmla="*/ 473833 h 1906173"/>
              <a:gd name="connsiteX22" fmla="*/ 4821825 w 7481514"/>
              <a:gd name="connsiteY22" fmla="*/ 502408 h 1906173"/>
              <a:gd name="connsiteX23" fmla="*/ 5793375 w 7481514"/>
              <a:gd name="connsiteY23" fmla="*/ 473833 h 1906173"/>
              <a:gd name="connsiteX24" fmla="*/ 6555375 w 7481514"/>
              <a:gd name="connsiteY24" fmla="*/ 578608 h 1906173"/>
              <a:gd name="connsiteX25" fmla="*/ 6793500 w 7481514"/>
              <a:gd name="connsiteY25" fmla="*/ 35683 h 1906173"/>
              <a:gd name="connsiteX26" fmla="*/ 7431675 w 7481514"/>
              <a:gd name="connsiteY26" fmla="*/ 92833 h 190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81514" h="1906173">
                <a:moveTo>
                  <a:pt x="7431675" y="92833"/>
                </a:moveTo>
                <a:cubicBezTo>
                  <a:pt x="7538037" y="161095"/>
                  <a:pt x="7442787" y="348421"/>
                  <a:pt x="7431675" y="445258"/>
                </a:cubicBezTo>
                <a:cubicBezTo>
                  <a:pt x="7420563" y="542095"/>
                  <a:pt x="7398337" y="597658"/>
                  <a:pt x="7365000" y="673858"/>
                </a:cubicBezTo>
                <a:cubicBezTo>
                  <a:pt x="7331663" y="750058"/>
                  <a:pt x="7296737" y="846896"/>
                  <a:pt x="7231650" y="902458"/>
                </a:cubicBezTo>
                <a:cubicBezTo>
                  <a:pt x="7166563" y="958020"/>
                  <a:pt x="7101475" y="973896"/>
                  <a:pt x="6974475" y="1007233"/>
                </a:cubicBezTo>
                <a:cubicBezTo>
                  <a:pt x="6847475" y="1040570"/>
                  <a:pt x="6655387" y="1081846"/>
                  <a:pt x="6469650" y="1102483"/>
                </a:cubicBezTo>
                <a:cubicBezTo>
                  <a:pt x="6283913" y="1123120"/>
                  <a:pt x="6068012" y="1148520"/>
                  <a:pt x="5860050" y="1131058"/>
                </a:cubicBezTo>
                <a:cubicBezTo>
                  <a:pt x="5652088" y="1113596"/>
                  <a:pt x="5410787" y="1008820"/>
                  <a:pt x="5221875" y="997708"/>
                </a:cubicBezTo>
                <a:cubicBezTo>
                  <a:pt x="5032963" y="986596"/>
                  <a:pt x="4726575" y="1064383"/>
                  <a:pt x="4726575" y="1064383"/>
                </a:cubicBezTo>
                <a:cubicBezTo>
                  <a:pt x="4497975" y="1094545"/>
                  <a:pt x="4126500" y="1175508"/>
                  <a:pt x="3850275" y="1178683"/>
                </a:cubicBezTo>
                <a:cubicBezTo>
                  <a:pt x="3574050" y="1181858"/>
                  <a:pt x="3301000" y="1077083"/>
                  <a:pt x="3069225" y="1083433"/>
                </a:cubicBezTo>
                <a:cubicBezTo>
                  <a:pt x="2837450" y="1089783"/>
                  <a:pt x="2666000" y="1159633"/>
                  <a:pt x="2459625" y="1216783"/>
                </a:cubicBezTo>
                <a:cubicBezTo>
                  <a:pt x="2253250" y="1273933"/>
                  <a:pt x="2072275" y="1385058"/>
                  <a:pt x="1830975" y="1426333"/>
                </a:cubicBezTo>
                <a:cubicBezTo>
                  <a:pt x="1589675" y="1467608"/>
                  <a:pt x="1238837" y="1424746"/>
                  <a:pt x="1011825" y="1464433"/>
                </a:cubicBezTo>
                <a:cubicBezTo>
                  <a:pt x="784812" y="1504121"/>
                  <a:pt x="605425" y="1610483"/>
                  <a:pt x="468900" y="1664458"/>
                </a:cubicBezTo>
                <a:cubicBezTo>
                  <a:pt x="332375" y="1718433"/>
                  <a:pt x="257762" y="1762883"/>
                  <a:pt x="192675" y="1788283"/>
                </a:cubicBezTo>
                <a:cubicBezTo>
                  <a:pt x="127587" y="1813683"/>
                  <a:pt x="94250" y="2021646"/>
                  <a:pt x="78375" y="1816858"/>
                </a:cubicBezTo>
                <a:cubicBezTo>
                  <a:pt x="62500" y="1612070"/>
                  <a:pt x="-101013" y="799271"/>
                  <a:pt x="97425" y="559558"/>
                </a:cubicBezTo>
                <a:cubicBezTo>
                  <a:pt x="295862" y="319846"/>
                  <a:pt x="1021350" y="391283"/>
                  <a:pt x="1269000" y="378583"/>
                </a:cubicBezTo>
                <a:cubicBezTo>
                  <a:pt x="1516650" y="365883"/>
                  <a:pt x="1359488" y="488120"/>
                  <a:pt x="1583325" y="483358"/>
                </a:cubicBezTo>
                <a:cubicBezTo>
                  <a:pt x="1807162" y="478596"/>
                  <a:pt x="2264363" y="351595"/>
                  <a:pt x="2612025" y="350008"/>
                </a:cubicBezTo>
                <a:cubicBezTo>
                  <a:pt x="2959687" y="348421"/>
                  <a:pt x="3301000" y="448433"/>
                  <a:pt x="3669300" y="473833"/>
                </a:cubicBezTo>
                <a:cubicBezTo>
                  <a:pt x="4037600" y="499233"/>
                  <a:pt x="4467813" y="502408"/>
                  <a:pt x="4821825" y="502408"/>
                </a:cubicBezTo>
                <a:cubicBezTo>
                  <a:pt x="5175837" y="502408"/>
                  <a:pt x="5504450" y="461133"/>
                  <a:pt x="5793375" y="473833"/>
                </a:cubicBezTo>
                <a:cubicBezTo>
                  <a:pt x="6082300" y="486533"/>
                  <a:pt x="6388688" y="651633"/>
                  <a:pt x="6555375" y="578608"/>
                </a:cubicBezTo>
                <a:cubicBezTo>
                  <a:pt x="6722062" y="505583"/>
                  <a:pt x="6642688" y="115058"/>
                  <a:pt x="6793500" y="35683"/>
                </a:cubicBezTo>
                <a:cubicBezTo>
                  <a:pt x="6944312" y="-43692"/>
                  <a:pt x="7325313" y="24571"/>
                  <a:pt x="7431675" y="92833"/>
                </a:cubicBezTo>
                <a:close/>
              </a:path>
            </a:pathLst>
          </a:custGeom>
          <a:solidFill>
            <a:srgbClr val="E3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ШКОЛА\РОЛИК_ПАЛЫ_ТРАВЫ\96420432_ptichk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4965">
            <a:off x="1434908" y="3831274"/>
            <a:ext cx="937987" cy="93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7354" y="295902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13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208E-6 L -0.0316 0.05248 L -0.06302 0.07352 L -0.16546 0.08393 L -0.19688 0.06289 L -0.2757 0.06289 L -0.31511 0.09433 L -0.34653 0.10497 L -0.37796 0.09433 L -0.42535 0.07352 L -0.46459 0.06289 L -0.52761 0.09433 L -0.57483 0.10497 L -0.60643 0.12578 L -0.64584 0.12578 L -0.69306 0.12578 L -0.74809 0.14682 L -0.76389 0.16786 L -0.78733 0.18867 L -0.85834 0.22035 L -0.94497 0.20971 " pathEditMode="relative" ptsTypes="AAAAA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17" y="2564904"/>
            <a:ext cx="21050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 descr="D:\ШКОЛА\РОЛИК_ПАЛЫ_ТРАВ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22" y="2665809"/>
            <a:ext cx="1852707" cy="13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ШКОЛА\Презентация Откр урок Нач Классы\1428304676_shutterstock_1727365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99392"/>
            <a:ext cx="809143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6876256" y="4581128"/>
            <a:ext cx="0" cy="123547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64088" y="3501008"/>
            <a:ext cx="2978871" cy="10687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ГОРОД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ОРФОГРАФИЯ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-64798" y="4655272"/>
            <a:ext cx="5572902" cy="1916733"/>
          </a:xfrm>
          <a:custGeom>
            <a:avLst/>
            <a:gdLst>
              <a:gd name="connsiteX0" fmla="*/ 21255 w 5340074"/>
              <a:gd name="connsiteY0" fmla="*/ 1789071 h 1916733"/>
              <a:gd name="connsiteX1" fmla="*/ 238969 w 5340074"/>
              <a:gd name="connsiteY1" fmla="*/ 1789071 h 1916733"/>
              <a:gd name="connsiteX2" fmla="*/ 790512 w 5340074"/>
              <a:gd name="connsiteY2" fmla="*/ 1658442 h 1916733"/>
              <a:gd name="connsiteX3" fmla="*/ 848569 w 5340074"/>
              <a:gd name="connsiteY3" fmla="*/ 1672957 h 1916733"/>
              <a:gd name="connsiteX4" fmla="*/ 1501712 w 5340074"/>
              <a:gd name="connsiteY4" fmla="*/ 1731014 h 1916733"/>
              <a:gd name="connsiteX5" fmla="*/ 2067769 w 5340074"/>
              <a:gd name="connsiteY5" fmla="*/ 1789071 h 1916733"/>
              <a:gd name="connsiteX6" fmla="*/ 2575769 w 5340074"/>
              <a:gd name="connsiteY6" fmla="*/ 1847128 h 1916733"/>
              <a:gd name="connsiteX7" fmla="*/ 3446627 w 5340074"/>
              <a:gd name="connsiteY7" fmla="*/ 1731014 h 1916733"/>
              <a:gd name="connsiteX8" fmla="*/ 4302969 w 5340074"/>
              <a:gd name="connsiteY8" fmla="*/ 1832614 h 1916733"/>
              <a:gd name="connsiteX9" fmla="*/ 4898055 w 5340074"/>
              <a:gd name="connsiteY9" fmla="*/ 1774557 h 1916733"/>
              <a:gd name="connsiteX10" fmla="*/ 5333484 w 5340074"/>
              <a:gd name="connsiteY10" fmla="*/ 1411699 h 1916733"/>
              <a:gd name="connsiteX11" fmla="*/ 5144798 w 5340074"/>
              <a:gd name="connsiteY11" fmla="*/ 1092385 h 1916733"/>
              <a:gd name="connsiteX12" fmla="*/ 4927084 w 5340074"/>
              <a:gd name="connsiteY12" fmla="*/ 685985 h 1916733"/>
              <a:gd name="connsiteX13" fmla="*/ 4825484 w 5340074"/>
              <a:gd name="connsiteY13" fmla="*/ 323128 h 1916733"/>
              <a:gd name="connsiteX14" fmla="*/ 4854512 w 5340074"/>
              <a:gd name="connsiteY14" fmla="*/ 32842 h 1916733"/>
              <a:gd name="connsiteX15" fmla="*/ 4070741 w 5340074"/>
              <a:gd name="connsiteY15" fmla="*/ 47357 h 1916733"/>
              <a:gd name="connsiteX16" fmla="*/ 4143312 w 5340074"/>
              <a:gd name="connsiteY16" fmla="*/ 395699 h 1916733"/>
              <a:gd name="connsiteX17" fmla="*/ 4172341 w 5340074"/>
              <a:gd name="connsiteY17" fmla="*/ 860157 h 1916733"/>
              <a:gd name="connsiteX18" fmla="*/ 3983655 w 5340074"/>
              <a:gd name="connsiteY18" fmla="*/ 1121414 h 1916733"/>
              <a:gd name="connsiteX19" fmla="*/ 3794969 w 5340074"/>
              <a:gd name="connsiteY19" fmla="*/ 1135928 h 1916733"/>
              <a:gd name="connsiteX20" fmla="*/ 3141827 w 5340074"/>
              <a:gd name="connsiteY20" fmla="*/ 1179471 h 1916733"/>
              <a:gd name="connsiteX21" fmla="*/ 2837027 w 5340074"/>
              <a:gd name="connsiteY21" fmla="*/ 1121414 h 1916733"/>
              <a:gd name="connsiteX22" fmla="*/ 2474169 w 5340074"/>
              <a:gd name="connsiteY22" fmla="*/ 1005299 h 1916733"/>
              <a:gd name="connsiteX23" fmla="*/ 1777484 w 5340074"/>
              <a:gd name="connsiteY23" fmla="*/ 1164957 h 1916733"/>
              <a:gd name="connsiteX24" fmla="*/ 1356569 w 5340074"/>
              <a:gd name="connsiteY24" fmla="*/ 1164957 h 1916733"/>
              <a:gd name="connsiteX25" fmla="*/ 863084 w 5340074"/>
              <a:gd name="connsiteY25" fmla="*/ 1063357 h 1916733"/>
              <a:gd name="connsiteX26" fmla="*/ 355084 w 5340074"/>
              <a:gd name="connsiteY26" fmla="*/ 1121414 h 1916733"/>
              <a:gd name="connsiteX27" fmla="*/ 21255 w 5340074"/>
              <a:gd name="connsiteY27" fmla="*/ 1063357 h 1916733"/>
              <a:gd name="connsiteX28" fmla="*/ 35769 w 5340074"/>
              <a:gd name="connsiteY28" fmla="*/ 1876157 h 1916733"/>
              <a:gd name="connsiteX29" fmla="*/ 21255 w 5340074"/>
              <a:gd name="connsiteY29" fmla="*/ 1789071 h 191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40074" h="1916733">
                <a:moveTo>
                  <a:pt x="21255" y="1789071"/>
                </a:moveTo>
                <a:cubicBezTo>
                  <a:pt x="55122" y="1774557"/>
                  <a:pt x="110760" y="1810842"/>
                  <a:pt x="238969" y="1789071"/>
                </a:cubicBezTo>
                <a:cubicBezTo>
                  <a:pt x="367178" y="1767300"/>
                  <a:pt x="688912" y="1677794"/>
                  <a:pt x="790512" y="1658442"/>
                </a:cubicBezTo>
                <a:cubicBezTo>
                  <a:pt x="892112" y="1639090"/>
                  <a:pt x="730036" y="1660862"/>
                  <a:pt x="848569" y="1672957"/>
                </a:cubicBezTo>
                <a:cubicBezTo>
                  <a:pt x="967102" y="1685052"/>
                  <a:pt x="1501712" y="1731014"/>
                  <a:pt x="1501712" y="1731014"/>
                </a:cubicBezTo>
                <a:lnTo>
                  <a:pt x="2067769" y="1789071"/>
                </a:lnTo>
                <a:cubicBezTo>
                  <a:pt x="2246779" y="1808423"/>
                  <a:pt x="2345959" y="1856804"/>
                  <a:pt x="2575769" y="1847128"/>
                </a:cubicBezTo>
                <a:cubicBezTo>
                  <a:pt x="2805579" y="1837452"/>
                  <a:pt x="3158760" y="1733433"/>
                  <a:pt x="3446627" y="1731014"/>
                </a:cubicBezTo>
                <a:cubicBezTo>
                  <a:pt x="3734494" y="1728595"/>
                  <a:pt x="4061064" y="1825357"/>
                  <a:pt x="4302969" y="1832614"/>
                </a:cubicBezTo>
                <a:cubicBezTo>
                  <a:pt x="4544874" y="1839871"/>
                  <a:pt x="4726303" y="1844709"/>
                  <a:pt x="4898055" y="1774557"/>
                </a:cubicBezTo>
                <a:cubicBezTo>
                  <a:pt x="5069807" y="1704405"/>
                  <a:pt x="5292360" y="1525394"/>
                  <a:pt x="5333484" y="1411699"/>
                </a:cubicBezTo>
                <a:cubicBezTo>
                  <a:pt x="5374608" y="1298004"/>
                  <a:pt x="5212531" y="1213337"/>
                  <a:pt x="5144798" y="1092385"/>
                </a:cubicBezTo>
                <a:cubicBezTo>
                  <a:pt x="5077065" y="971433"/>
                  <a:pt x="4980303" y="814194"/>
                  <a:pt x="4927084" y="685985"/>
                </a:cubicBezTo>
                <a:cubicBezTo>
                  <a:pt x="4873865" y="557775"/>
                  <a:pt x="4837579" y="431985"/>
                  <a:pt x="4825484" y="323128"/>
                </a:cubicBezTo>
                <a:cubicBezTo>
                  <a:pt x="4813389" y="214271"/>
                  <a:pt x="4980302" y="78804"/>
                  <a:pt x="4854512" y="32842"/>
                </a:cubicBezTo>
                <a:cubicBezTo>
                  <a:pt x="4728722" y="-13120"/>
                  <a:pt x="4189274" y="-13119"/>
                  <a:pt x="4070741" y="47357"/>
                </a:cubicBezTo>
                <a:cubicBezTo>
                  <a:pt x="3952208" y="107833"/>
                  <a:pt x="4126379" y="260232"/>
                  <a:pt x="4143312" y="395699"/>
                </a:cubicBezTo>
                <a:cubicBezTo>
                  <a:pt x="4160245" y="531166"/>
                  <a:pt x="4198950" y="739205"/>
                  <a:pt x="4172341" y="860157"/>
                </a:cubicBezTo>
                <a:cubicBezTo>
                  <a:pt x="4145732" y="981109"/>
                  <a:pt x="4046550" y="1075452"/>
                  <a:pt x="3983655" y="1121414"/>
                </a:cubicBezTo>
                <a:cubicBezTo>
                  <a:pt x="3920760" y="1167376"/>
                  <a:pt x="3794969" y="1135928"/>
                  <a:pt x="3794969" y="1135928"/>
                </a:cubicBezTo>
                <a:cubicBezTo>
                  <a:pt x="3654664" y="1145604"/>
                  <a:pt x="3301484" y="1181890"/>
                  <a:pt x="3141827" y="1179471"/>
                </a:cubicBezTo>
                <a:cubicBezTo>
                  <a:pt x="2982170" y="1177052"/>
                  <a:pt x="2948303" y="1150443"/>
                  <a:pt x="2837027" y="1121414"/>
                </a:cubicBezTo>
                <a:cubicBezTo>
                  <a:pt x="2725751" y="1092385"/>
                  <a:pt x="2650760" y="998042"/>
                  <a:pt x="2474169" y="1005299"/>
                </a:cubicBezTo>
                <a:cubicBezTo>
                  <a:pt x="2297579" y="1012556"/>
                  <a:pt x="1963751" y="1138347"/>
                  <a:pt x="1777484" y="1164957"/>
                </a:cubicBezTo>
                <a:cubicBezTo>
                  <a:pt x="1591217" y="1191567"/>
                  <a:pt x="1508969" y="1181890"/>
                  <a:pt x="1356569" y="1164957"/>
                </a:cubicBezTo>
                <a:cubicBezTo>
                  <a:pt x="1204169" y="1148024"/>
                  <a:pt x="1029998" y="1070614"/>
                  <a:pt x="863084" y="1063357"/>
                </a:cubicBezTo>
                <a:cubicBezTo>
                  <a:pt x="696170" y="1056100"/>
                  <a:pt x="495389" y="1121414"/>
                  <a:pt x="355084" y="1121414"/>
                </a:cubicBezTo>
                <a:cubicBezTo>
                  <a:pt x="214779" y="1121414"/>
                  <a:pt x="74474" y="937567"/>
                  <a:pt x="21255" y="1063357"/>
                </a:cubicBezTo>
                <a:cubicBezTo>
                  <a:pt x="-31964" y="1189147"/>
                  <a:pt x="30931" y="1752786"/>
                  <a:pt x="35769" y="1876157"/>
                </a:cubicBezTo>
                <a:cubicBezTo>
                  <a:pt x="40607" y="1999528"/>
                  <a:pt x="-12612" y="1803585"/>
                  <a:pt x="21255" y="1789071"/>
                </a:cubicBezTo>
                <a:close/>
              </a:path>
            </a:pathLst>
          </a:cu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944" y="39193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ШКОЛА\РОЛИК_ПАЛЫ_ТРАВЫ\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89" y="5198867"/>
            <a:ext cx="1151409" cy="11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0867E-6 L 0.04844 -0.01018 L 0.09601 0.00878 L 0.13385 -0.02104 L 0.18906 4.50867E-6 L 0.24531 -0.01873 L 0.27535 0.01086 L 0.3342 -0.02289 L 0.37014 4.50867E-6 L 0.40173 -0.01041 L 0.38333 -0.05873 L 0.39375 -0.11538 L 0.37812 -0.15723 L 0.37378 -0.20671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9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ШКОЛА\Презентация Откр урок Нач Классы\depositphotos_5869513-Old-cobble-stone-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30" y="4631251"/>
            <a:ext cx="9180629" cy="22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340768"/>
            <a:ext cx="9140889" cy="23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ШКОЛА\Презентация Откр урок Нач Классы\House_imag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755" y="173933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ШКОЛА\Презентация Откр урок Нач Классы\house-default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7" b="94569" l="9402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8363"/>
            <a:ext cx="4671036" cy="31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ШКОЛА\Презентация Откр урок Нач Классы\xs_Hous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78362"/>
            <a:ext cx="4042552" cy="30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6493639" y="1510229"/>
            <a:ext cx="0" cy="3013793"/>
          </a:xfrm>
          <a:prstGeom prst="line">
            <a:avLst/>
          </a:prstGeom>
          <a:ln w="130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572000" y="271169"/>
            <a:ext cx="3888432" cy="12712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ПЕРЕУЛОК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ЧИСТОПИСАНИЯ</a:t>
            </a:r>
            <a:endParaRPr lang="ru-RU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5967" y="1231753"/>
            <a:ext cx="5653631" cy="56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4509E-6 L 0.04722 0.02104 L 0.07881 1.44509E-6 L 0.11822 0.02104 L 0.17309 1.44509E-6 L 0.20486 0.03144 L 0.2677 1.44509E-6 L 0.2993 0.03144 L 0.36232 1.44509E-6 L 0.40173 0.02104 L 0.44895 1.44509E-6 L 0.46458 0.03144 L 0.51979 -0.01041 L 0.5592 0.02104 L 0.60642 -0.01041 L 0.64583 0.02104 L 0.64583 -0.01041 " pathEditMode="relative" ptsTypes="A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ШКОЛА\Презентация Откр урок Нач Классы\depositphotos_5869513-Old-cobble-stone-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30" y="4631251"/>
            <a:ext cx="9180629" cy="22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340768"/>
            <a:ext cx="9140889" cy="23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ШКОЛА\Презентация Откр урок Нач Классы\House_imag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755" y="173933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ШКОЛА\Презентация Откр урок Нач Классы\house-default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7" b="94569" l="9402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8363"/>
            <a:ext cx="4671036" cy="31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ШКОЛА\Презентация Откр урок Нач Классы\xs_Hous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78362"/>
            <a:ext cx="4042552" cy="30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6493639" y="1510229"/>
            <a:ext cx="0" cy="3013793"/>
          </a:xfrm>
          <a:prstGeom prst="line">
            <a:avLst/>
          </a:prstGeom>
          <a:ln w="130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72000" y="271169"/>
            <a:ext cx="3888432" cy="12712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ПЕРЕУЛОК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ЧИСТОПИСАНИЯ</a:t>
            </a:r>
            <a:endParaRPr lang="ru-RU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58" y="1214198"/>
            <a:ext cx="5311146" cy="53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3 L 0.05313 0.01249 L 0.08872 -0.003 L 0.13316 0.01249 L 0.19514 -0.003 L 0.23091 0.02012 L 0.30174 -0.003 L 0.33733 0.02012 L 0.40834 -0.003 L 0.45278 0.01249 L 0.50608 -0.003 L 0.52362 0.02012 L 0.58594 -0.0104 L 0.63039 0.01249 L 0.68368 -0.0104 L 0.72813 0.01249 L 0.72813 -0.0104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6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Прямоугольник 4096"/>
          <p:cNvSpPr/>
          <p:nvPr/>
        </p:nvSpPr>
        <p:spPr>
          <a:xfrm>
            <a:off x="-165705" y="4524022"/>
            <a:ext cx="9498617" cy="34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340768"/>
            <a:ext cx="91408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ШКОЛА\Презентация Откр урок Нач Классы\House_imag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23" y="2416425"/>
            <a:ext cx="2457197" cy="24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ШКОЛА\Презентация Откр урок Нач Классы\house-default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7" b="94569" l="9402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158" y="1988840"/>
            <a:ext cx="4004171" cy="26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7164288" y="1510229"/>
            <a:ext cx="0" cy="3013793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-712820" y="3695475"/>
            <a:ext cx="10565501" cy="3045893"/>
          </a:xfrm>
          <a:custGeom>
            <a:avLst/>
            <a:gdLst>
              <a:gd name="connsiteX0" fmla="*/ 698306 w 10565501"/>
              <a:gd name="connsiteY0" fmla="*/ 1514590 h 3476852"/>
              <a:gd name="connsiteX1" fmla="*/ 1090191 w 10565501"/>
              <a:gd name="connsiteY1" fmla="*/ 1572647 h 3476852"/>
              <a:gd name="connsiteX2" fmla="*/ 5052591 w 10565501"/>
              <a:gd name="connsiteY2" fmla="*/ 1514590 h 3476852"/>
              <a:gd name="connsiteX3" fmla="*/ 5241277 w 10565501"/>
              <a:gd name="connsiteY3" fmla="*/ 992076 h 3476852"/>
              <a:gd name="connsiteX4" fmla="*/ 4544591 w 10565501"/>
              <a:gd name="connsiteY4" fmla="*/ 629219 h 3476852"/>
              <a:gd name="connsiteX5" fmla="*/ 3949506 w 10565501"/>
              <a:gd name="connsiteY5" fmla="*/ 426019 h 3476852"/>
              <a:gd name="connsiteX6" fmla="*/ 3528591 w 10565501"/>
              <a:gd name="connsiteY6" fmla="*/ 309904 h 3476852"/>
              <a:gd name="connsiteX7" fmla="*/ 3325391 w 10565501"/>
              <a:gd name="connsiteY7" fmla="*/ 222819 h 3476852"/>
              <a:gd name="connsiteX8" fmla="*/ 3310877 w 10565501"/>
              <a:gd name="connsiteY8" fmla="*/ 77676 h 3476852"/>
              <a:gd name="connsiteX9" fmla="*/ 4442991 w 10565501"/>
              <a:gd name="connsiteY9" fmla="*/ 92190 h 3476852"/>
              <a:gd name="connsiteX10" fmla="*/ 7766763 w 10565501"/>
              <a:gd name="connsiteY10" fmla="*/ 1195276 h 3476852"/>
              <a:gd name="connsiteX11" fmla="*/ 8826306 w 10565501"/>
              <a:gd name="connsiteY11" fmla="*/ 1398476 h 3476852"/>
              <a:gd name="connsiteX12" fmla="*/ 9769734 w 10565501"/>
              <a:gd name="connsiteY12" fmla="*/ 1442019 h 3476852"/>
              <a:gd name="connsiteX13" fmla="*/ 9900363 w 10565501"/>
              <a:gd name="connsiteY13" fmla="*/ 1412990 h 3476852"/>
              <a:gd name="connsiteX14" fmla="*/ 9871334 w 10565501"/>
              <a:gd name="connsiteY14" fmla="*/ 3256304 h 3476852"/>
              <a:gd name="connsiteX15" fmla="*/ 683791 w 10565501"/>
              <a:gd name="connsiteY15" fmla="*/ 3256304 h 3476852"/>
              <a:gd name="connsiteX16" fmla="*/ 669277 w 10565501"/>
              <a:gd name="connsiteY16" fmla="*/ 1572647 h 3476852"/>
              <a:gd name="connsiteX17" fmla="*/ 640249 w 10565501"/>
              <a:gd name="connsiteY17" fmla="*/ 1572647 h 3476852"/>
              <a:gd name="connsiteX18" fmla="*/ 698306 w 10565501"/>
              <a:gd name="connsiteY18" fmla="*/ 1572647 h 3476852"/>
              <a:gd name="connsiteX19" fmla="*/ 654763 w 10565501"/>
              <a:gd name="connsiteY19" fmla="*/ 1471047 h 3476852"/>
              <a:gd name="connsiteX20" fmla="*/ 698306 w 10565501"/>
              <a:gd name="connsiteY20" fmla="*/ 1514590 h 347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65501" h="3476852">
                <a:moveTo>
                  <a:pt x="698306" y="1514590"/>
                </a:moveTo>
                <a:cubicBezTo>
                  <a:pt x="770877" y="1531523"/>
                  <a:pt x="364477" y="1572647"/>
                  <a:pt x="1090191" y="1572647"/>
                </a:cubicBezTo>
                <a:cubicBezTo>
                  <a:pt x="1815905" y="1572647"/>
                  <a:pt x="4360743" y="1611352"/>
                  <a:pt x="5052591" y="1514590"/>
                </a:cubicBezTo>
                <a:cubicBezTo>
                  <a:pt x="5744439" y="1417828"/>
                  <a:pt x="5325944" y="1139638"/>
                  <a:pt x="5241277" y="992076"/>
                </a:cubicBezTo>
                <a:cubicBezTo>
                  <a:pt x="5156610" y="844514"/>
                  <a:pt x="4759886" y="723562"/>
                  <a:pt x="4544591" y="629219"/>
                </a:cubicBezTo>
                <a:cubicBezTo>
                  <a:pt x="4329296" y="534876"/>
                  <a:pt x="4118839" y="479238"/>
                  <a:pt x="3949506" y="426019"/>
                </a:cubicBezTo>
                <a:cubicBezTo>
                  <a:pt x="3780173" y="372800"/>
                  <a:pt x="3632610" y="343771"/>
                  <a:pt x="3528591" y="309904"/>
                </a:cubicBezTo>
                <a:cubicBezTo>
                  <a:pt x="3424572" y="276037"/>
                  <a:pt x="3361677" y="261524"/>
                  <a:pt x="3325391" y="222819"/>
                </a:cubicBezTo>
                <a:cubicBezTo>
                  <a:pt x="3289105" y="184114"/>
                  <a:pt x="3124610" y="99447"/>
                  <a:pt x="3310877" y="77676"/>
                </a:cubicBezTo>
                <a:cubicBezTo>
                  <a:pt x="3497144" y="55905"/>
                  <a:pt x="3700343" y="-94077"/>
                  <a:pt x="4442991" y="92190"/>
                </a:cubicBezTo>
                <a:cubicBezTo>
                  <a:pt x="5185639" y="278457"/>
                  <a:pt x="7036211" y="977562"/>
                  <a:pt x="7766763" y="1195276"/>
                </a:cubicBezTo>
                <a:cubicBezTo>
                  <a:pt x="8497315" y="1412990"/>
                  <a:pt x="8492478" y="1357352"/>
                  <a:pt x="8826306" y="1398476"/>
                </a:cubicBezTo>
                <a:cubicBezTo>
                  <a:pt x="9160134" y="1439600"/>
                  <a:pt x="9590725" y="1439600"/>
                  <a:pt x="9769734" y="1442019"/>
                </a:cubicBezTo>
                <a:cubicBezTo>
                  <a:pt x="9948743" y="1444438"/>
                  <a:pt x="9883430" y="1110609"/>
                  <a:pt x="9900363" y="1412990"/>
                </a:cubicBezTo>
                <a:cubicBezTo>
                  <a:pt x="9917296" y="1715371"/>
                  <a:pt x="11407429" y="2949085"/>
                  <a:pt x="9871334" y="3256304"/>
                </a:cubicBezTo>
                <a:cubicBezTo>
                  <a:pt x="8335239" y="3563523"/>
                  <a:pt x="2217467" y="3536914"/>
                  <a:pt x="683791" y="3256304"/>
                </a:cubicBezTo>
                <a:cubicBezTo>
                  <a:pt x="-849885" y="2975695"/>
                  <a:pt x="676534" y="1853256"/>
                  <a:pt x="669277" y="1572647"/>
                </a:cubicBezTo>
                <a:cubicBezTo>
                  <a:pt x="662020" y="1292038"/>
                  <a:pt x="640249" y="1572647"/>
                  <a:pt x="640249" y="1572647"/>
                </a:cubicBezTo>
                <a:cubicBezTo>
                  <a:pt x="645087" y="1572647"/>
                  <a:pt x="695887" y="1589580"/>
                  <a:pt x="698306" y="1572647"/>
                </a:cubicBezTo>
                <a:cubicBezTo>
                  <a:pt x="700725" y="1555714"/>
                  <a:pt x="657182" y="1475885"/>
                  <a:pt x="654763" y="1471047"/>
                </a:cubicBezTo>
                <a:cubicBezTo>
                  <a:pt x="652344" y="1466209"/>
                  <a:pt x="625735" y="1497657"/>
                  <a:pt x="698306" y="15145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88024" y="494116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00464" y="494116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96136" y="493965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72200" y="493965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16086" y="493965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73848" y="4500831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33888" y="4500831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376664" y="4493162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692316" y="4493162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052356" y="4493162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922374" y="5225738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147559" y="5701820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355976" y="6183649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275856" y="5287407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01041" y="5781502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706350" y="6255657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034942" y="4936396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260127" y="5412478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468544" y="5894307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388424" y="4998065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613609" y="5492160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818918" y="5966315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ШКОЛА\РОЛИК_ПДД\caution_25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7"/>
          <a:stretch/>
        </p:blipFill>
        <p:spPr bwMode="auto">
          <a:xfrm>
            <a:off x="3203848" y="1001555"/>
            <a:ext cx="1872208" cy="15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 flipV="1">
            <a:off x="4132256" y="2471294"/>
            <a:ext cx="7696" cy="2021868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062" y="1988840"/>
            <a:ext cx="3227711" cy="32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ШКОЛА\Презентация Откр урок Нач Классы\car-308456_960_7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5236092"/>
            <a:ext cx="3183175" cy="15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ШКОЛА\Презентация Откр урок Нач Классы\aceK8zAB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32912" y="4144477"/>
            <a:ext cx="3157684" cy="158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5292080" y="116632"/>
            <a:ext cx="3794968" cy="16852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ПЕРЕКРЕСТОК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ОРФОГРАФИЧЕСКАЯ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РАЗМИНКА</a:t>
            </a:r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44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00115 L 0.06215 0.01758 L 0.08177 -0.00115 L 0.10608 0.01758 L 0.1401 -0.00115 L 0.15972 0.02729 L 0.19896 -0.00115 L 0.2184 0.02729 L 0.25764 -0.00115 L 0.28229 0.01758 L 0.31163 -0.00115 L 0.32118 0.02729 L 0.35573 -0.00971 L 0.38021 0.01758 L 0.40972 -0.00971 L 0.43437 0.01758 L 0.43437 -0.00971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676E-6 L 1.39306 -0.00162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5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104E-6 L -1.4099 0.095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03" y="4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5024"/>
            <a:ext cx="9144000" cy="3212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165705" y="4524022"/>
            <a:ext cx="9498617" cy="34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332656"/>
            <a:ext cx="1080120" cy="101577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91680" y="840544"/>
            <a:ext cx="12393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47664" y="1363080"/>
            <a:ext cx="763688" cy="7697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5596" y="1603952"/>
            <a:ext cx="0" cy="9609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91680" y="1115074"/>
            <a:ext cx="619672" cy="23335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237828" y="1514609"/>
            <a:ext cx="237828" cy="4742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691680" y="332656"/>
            <a:ext cx="504056" cy="1363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67544" y="1556792"/>
            <a:ext cx="144016" cy="4804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ШКОЛА\Презентация Откр урок Нач Классы\cityscape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" y="1340768"/>
            <a:ext cx="91408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ШКОЛА\Презентация Откр урок Нач Классы\House_imag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23" y="2416425"/>
            <a:ext cx="2457197" cy="24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ШКОЛА\Презентация Откр урок Нач Классы\house-default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7" b="94569" l="9402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158" y="1988840"/>
            <a:ext cx="4004171" cy="26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-712820" y="3695475"/>
            <a:ext cx="10565501" cy="3045893"/>
          </a:xfrm>
          <a:custGeom>
            <a:avLst/>
            <a:gdLst>
              <a:gd name="connsiteX0" fmla="*/ 698306 w 10565501"/>
              <a:gd name="connsiteY0" fmla="*/ 1514590 h 3476852"/>
              <a:gd name="connsiteX1" fmla="*/ 1090191 w 10565501"/>
              <a:gd name="connsiteY1" fmla="*/ 1572647 h 3476852"/>
              <a:gd name="connsiteX2" fmla="*/ 5052591 w 10565501"/>
              <a:gd name="connsiteY2" fmla="*/ 1514590 h 3476852"/>
              <a:gd name="connsiteX3" fmla="*/ 5241277 w 10565501"/>
              <a:gd name="connsiteY3" fmla="*/ 992076 h 3476852"/>
              <a:gd name="connsiteX4" fmla="*/ 4544591 w 10565501"/>
              <a:gd name="connsiteY4" fmla="*/ 629219 h 3476852"/>
              <a:gd name="connsiteX5" fmla="*/ 3949506 w 10565501"/>
              <a:gd name="connsiteY5" fmla="*/ 426019 h 3476852"/>
              <a:gd name="connsiteX6" fmla="*/ 3528591 w 10565501"/>
              <a:gd name="connsiteY6" fmla="*/ 309904 h 3476852"/>
              <a:gd name="connsiteX7" fmla="*/ 3325391 w 10565501"/>
              <a:gd name="connsiteY7" fmla="*/ 222819 h 3476852"/>
              <a:gd name="connsiteX8" fmla="*/ 3310877 w 10565501"/>
              <a:gd name="connsiteY8" fmla="*/ 77676 h 3476852"/>
              <a:gd name="connsiteX9" fmla="*/ 4442991 w 10565501"/>
              <a:gd name="connsiteY9" fmla="*/ 92190 h 3476852"/>
              <a:gd name="connsiteX10" fmla="*/ 7766763 w 10565501"/>
              <a:gd name="connsiteY10" fmla="*/ 1195276 h 3476852"/>
              <a:gd name="connsiteX11" fmla="*/ 8826306 w 10565501"/>
              <a:gd name="connsiteY11" fmla="*/ 1398476 h 3476852"/>
              <a:gd name="connsiteX12" fmla="*/ 9769734 w 10565501"/>
              <a:gd name="connsiteY12" fmla="*/ 1442019 h 3476852"/>
              <a:gd name="connsiteX13" fmla="*/ 9900363 w 10565501"/>
              <a:gd name="connsiteY13" fmla="*/ 1412990 h 3476852"/>
              <a:gd name="connsiteX14" fmla="*/ 9871334 w 10565501"/>
              <a:gd name="connsiteY14" fmla="*/ 3256304 h 3476852"/>
              <a:gd name="connsiteX15" fmla="*/ 683791 w 10565501"/>
              <a:gd name="connsiteY15" fmla="*/ 3256304 h 3476852"/>
              <a:gd name="connsiteX16" fmla="*/ 669277 w 10565501"/>
              <a:gd name="connsiteY16" fmla="*/ 1572647 h 3476852"/>
              <a:gd name="connsiteX17" fmla="*/ 640249 w 10565501"/>
              <a:gd name="connsiteY17" fmla="*/ 1572647 h 3476852"/>
              <a:gd name="connsiteX18" fmla="*/ 698306 w 10565501"/>
              <a:gd name="connsiteY18" fmla="*/ 1572647 h 3476852"/>
              <a:gd name="connsiteX19" fmla="*/ 654763 w 10565501"/>
              <a:gd name="connsiteY19" fmla="*/ 1471047 h 3476852"/>
              <a:gd name="connsiteX20" fmla="*/ 698306 w 10565501"/>
              <a:gd name="connsiteY20" fmla="*/ 1514590 h 347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65501" h="3476852">
                <a:moveTo>
                  <a:pt x="698306" y="1514590"/>
                </a:moveTo>
                <a:cubicBezTo>
                  <a:pt x="770877" y="1531523"/>
                  <a:pt x="364477" y="1572647"/>
                  <a:pt x="1090191" y="1572647"/>
                </a:cubicBezTo>
                <a:cubicBezTo>
                  <a:pt x="1815905" y="1572647"/>
                  <a:pt x="4360743" y="1611352"/>
                  <a:pt x="5052591" y="1514590"/>
                </a:cubicBezTo>
                <a:cubicBezTo>
                  <a:pt x="5744439" y="1417828"/>
                  <a:pt x="5325944" y="1139638"/>
                  <a:pt x="5241277" y="992076"/>
                </a:cubicBezTo>
                <a:cubicBezTo>
                  <a:pt x="5156610" y="844514"/>
                  <a:pt x="4759886" y="723562"/>
                  <a:pt x="4544591" y="629219"/>
                </a:cubicBezTo>
                <a:cubicBezTo>
                  <a:pt x="4329296" y="534876"/>
                  <a:pt x="4118839" y="479238"/>
                  <a:pt x="3949506" y="426019"/>
                </a:cubicBezTo>
                <a:cubicBezTo>
                  <a:pt x="3780173" y="372800"/>
                  <a:pt x="3632610" y="343771"/>
                  <a:pt x="3528591" y="309904"/>
                </a:cubicBezTo>
                <a:cubicBezTo>
                  <a:pt x="3424572" y="276037"/>
                  <a:pt x="3361677" y="261524"/>
                  <a:pt x="3325391" y="222819"/>
                </a:cubicBezTo>
                <a:cubicBezTo>
                  <a:pt x="3289105" y="184114"/>
                  <a:pt x="3124610" y="99447"/>
                  <a:pt x="3310877" y="77676"/>
                </a:cubicBezTo>
                <a:cubicBezTo>
                  <a:pt x="3497144" y="55905"/>
                  <a:pt x="3700343" y="-94077"/>
                  <a:pt x="4442991" y="92190"/>
                </a:cubicBezTo>
                <a:cubicBezTo>
                  <a:pt x="5185639" y="278457"/>
                  <a:pt x="7036211" y="977562"/>
                  <a:pt x="7766763" y="1195276"/>
                </a:cubicBezTo>
                <a:cubicBezTo>
                  <a:pt x="8497315" y="1412990"/>
                  <a:pt x="8492478" y="1357352"/>
                  <a:pt x="8826306" y="1398476"/>
                </a:cubicBezTo>
                <a:cubicBezTo>
                  <a:pt x="9160134" y="1439600"/>
                  <a:pt x="9590725" y="1439600"/>
                  <a:pt x="9769734" y="1442019"/>
                </a:cubicBezTo>
                <a:cubicBezTo>
                  <a:pt x="9948743" y="1444438"/>
                  <a:pt x="9883430" y="1110609"/>
                  <a:pt x="9900363" y="1412990"/>
                </a:cubicBezTo>
                <a:cubicBezTo>
                  <a:pt x="9917296" y="1715371"/>
                  <a:pt x="11407429" y="2949085"/>
                  <a:pt x="9871334" y="3256304"/>
                </a:cubicBezTo>
                <a:cubicBezTo>
                  <a:pt x="8335239" y="3563523"/>
                  <a:pt x="2217467" y="3536914"/>
                  <a:pt x="683791" y="3256304"/>
                </a:cubicBezTo>
                <a:cubicBezTo>
                  <a:pt x="-849885" y="2975695"/>
                  <a:pt x="676534" y="1853256"/>
                  <a:pt x="669277" y="1572647"/>
                </a:cubicBezTo>
                <a:cubicBezTo>
                  <a:pt x="662020" y="1292038"/>
                  <a:pt x="640249" y="1572647"/>
                  <a:pt x="640249" y="1572647"/>
                </a:cubicBezTo>
                <a:cubicBezTo>
                  <a:pt x="645087" y="1572647"/>
                  <a:pt x="695887" y="1589580"/>
                  <a:pt x="698306" y="1572647"/>
                </a:cubicBezTo>
                <a:cubicBezTo>
                  <a:pt x="700725" y="1555714"/>
                  <a:pt x="657182" y="1475885"/>
                  <a:pt x="654763" y="1471047"/>
                </a:cubicBezTo>
                <a:cubicBezTo>
                  <a:pt x="652344" y="1466209"/>
                  <a:pt x="625735" y="1497657"/>
                  <a:pt x="698306" y="15145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88024" y="494116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300464" y="494116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96136" y="493965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72200" y="493965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16086" y="4939658"/>
            <a:ext cx="3600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73848" y="4500831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33888" y="4500831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376664" y="4493162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692316" y="4493162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052356" y="4493162"/>
            <a:ext cx="20764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922374" y="5225738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147559" y="5701820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355976" y="6183649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275856" y="5287407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01041" y="5781502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706350" y="6255657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034942" y="4936396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260127" y="5412478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468544" y="5894307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8388424" y="4998065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613609" y="5492160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818918" y="5966315"/>
            <a:ext cx="145570" cy="34169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ШКОЛА\РОЛИК_ПДД\caution_25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7"/>
          <a:stretch/>
        </p:blipFill>
        <p:spPr bwMode="auto">
          <a:xfrm>
            <a:off x="3203848" y="1001555"/>
            <a:ext cx="1872208" cy="15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 flipV="1">
            <a:off x="4132256" y="2471294"/>
            <a:ext cx="7696" cy="2021868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164288" y="1510229"/>
            <a:ext cx="0" cy="3013793"/>
          </a:xfrm>
          <a:prstGeom prst="line">
            <a:avLst/>
          </a:prstGeom>
          <a:ln w="130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5292080" y="116632"/>
            <a:ext cx="3794968" cy="16852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ПЕРЕКРЕСТОК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ОРФОГРАФИЧЕСКАЯ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РАЗМИНКА</a:t>
            </a:r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D:\ШКОЛА\РОЛИК_СПИД\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50" y="1956430"/>
            <a:ext cx="3227711" cy="32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0.0625 0.02081 L 0.10417 -0.00023 L 0.15573 0.02081 L 0.22813 -0.00023 L 0.26997 0.03191 L 0.35313 -0.00023 L 0.39445 0.03191 L 0.47795 -0.00023 L 0.53021 0.02081 L 0.59271 -0.00023 L 0.61302 0.03191 L 0.68629 -0.00948 L 0.7382 0.02081 L 0.80104 -0.00948 L 0.85365 0.02081 L 0.85365 -0.00948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74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36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39</cp:revision>
  <dcterms:created xsi:type="dcterms:W3CDTF">2016-10-18T12:33:00Z</dcterms:created>
  <dcterms:modified xsi:type="dcterms:W3CDTF">2016-10-20T12:52:29Z</dcterms:modified>
</cp:coreProperties>
</file>